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66FF"/>
    <a:srgbClr val="FFFF00"/>
    <a:srgbClr val="FFFFFF"/>
    <a:srgbClr val="0066FF"/>
    <a:srgbClr val="00FF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58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60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3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79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064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978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94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574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37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785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20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6B3AE-561B-4826-9461-8C047B2328B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3616E-54F6-47F4-98CD-A455291C24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23261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8000"/>
            </a:gs>
            <a:gs pos="6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blipFill>
            <a:blip r:embed="rId3"/>
            <a:tile tx="0" ty="0" sx="100000" sy="100000" flip="none" algn="tl"/>
          </a:blip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prstTxWarp prst="textInflate">
              <a:avLst/>
            </a:prstTxWarp>
            <a:noAutofit/>
          </a:bodyPr>
          <a:lstStyle/>
          <a:p>
            <a:r>
              <a:rPr lang="zh-TW" altLang="en-US" sz="9600" dirty="0" smtClean="0">
                <a:ln>
                  <a:solidFill>
                    <a:schemeClr val="tx1"/>
                  </a:solidFill>
                  <a:prstDash val="sysDot"/>
                </a:ln>
                <a:blipFill>
                  <a:blip r:embed="rId4"/>
                  <a:tile tx="0" ty="0" sx="100000" sy="100000" flip="none" algn="tl"/>
                </a:blipFill>
                <a:effectLst>
                  <a:glow rad="228600">
                    <a:srgbClr val="00FFFF"/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請你猜一</a:t>
            </a:r>
            <a:r>
              <a:rPr lang="zh-TW" altLang="en-US" sz="9600" dirty="0">
                <a:ln>
                  <a:solidFill>
                    <a:schemeClr val="tx1"/>
                  </a:solidFill>
                  <a:prstDash val="sysDot"/>
                </a:ln>
                <a:blipFill>
                  <a:blip r:embed="rId4"/>
                  <a:tile tx="0" ty="0" sx="100000" sy="100000" flip="none" algn="tl"/>
                </a:blipFill>
                <a:effectLst>
                  <a:glow rad="228600">
                    <a:srgbClr val="00FFFF"/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猜</a:t>
            </a:r>
          </a:p>
        </p:txBody>
      </p:sp>
      <p:sp>
        <p:nvSpPr>
          <p:cNvPr id="3" name="橢圓 2"/>
          <p:cNvSpPr/>
          <p:nvPr/>
        </p:nvSpPr>
        <p:spPr>
          <a:xfrm>
            <a:off x="1894114" y="3331029"/>
            <a:ext cx="4963886" cy="2312125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7620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nextslide"/>
              </a:rPr>
              <a:t>開始</a:t>
            </a:r>
            <a:endParaRPr lang="zh-TW" altLang="en-US" sz="88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1219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rgbClr val="FF66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65126"/>
            <a:ext cx="8033657" cy="433477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99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我喜歡做什麼事？</a:t>
            </a:r>
            <a:endParaRPr lang="zh-TW" altLang="en-US" sz="8000" dirty="0">
              <a:solidFill>
                <a:srgbClr val="9999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橢圓 6"/>
          <p:cNvSpPr/>
          <p:nvPr/>
        </p:nvSpPr>
        <p:spPr>
          <a:xfrm>
            <a:off x="1011011" y="1978271"/>
            <a:ext cx="1817913" cy="136289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9999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nextslide"/>
              </a:rPr>
              <a:t>跑步</a:t>
            </a:r>
            <a:endParaRPr lang="zh-TW" altLang="en-US" sz="3200" dirty="0">
              <a:solidFill>
                <a:srgbClr val="9999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6644913" y="1978269"/>
            <a:ext cx="1817913" cy="136289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lastslide"/>
              </a:rPr>
              <a:t>抓蟲</a:t>
            </a:r>
            <a:endParaRPr lang="zh-TW" altLang="en-US" sz="36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9" name="橢圓 8">
            <a:hlinkClick r:id="" action="ppaction://hlinkshowjump?jump=nextslide"/>
          </p:cNvPr>
          <p:cNvSpPr/>
          <p:nvPr/>
        </p:nvSpPr>
        <p:spPr>
          <a:xfrm>
            <a:off x="3827962" y="1978269"/>
            <a:ext cx="1817913" cy="136289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nextslide"/>
              </a:rPr>
              <a:t>看書</a:t>
            </a:r>
            <a:endParaRPr lang="zh-TW" altLang="en-US" sz="32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52899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arrow.wav"/>
          </p:stSnd>
        </p:sndAc>
      </p:transition>
    </mc:Choice>
    <mc:Fallback>
      <p:transition spd="slow" advClick="0">
        <p:fade/>
        <p:sndAc>
          <p:stSnd>
            <p:snd r:embed="rId2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226" y="2836162"/>
            <a:ext cx="2976373" cy="3854896"/>
          </a:xfrm>
          <a:prstGeom prst="rect">
            <a:avLst/>
          </a:prstGeom>
        </p:spPr>
      </p:pic>
      <p:sp>
        <p:nvSpPr>
          <p:cNvPr id="5" name="三十二角星形 4"/>
          <p:cNvSpPr/>
          <p:nvPr/>
        </p:nvSpPr>
        <p:spPr>
          <a:xfrm>
            <a:off x="1079643" y="635070"/>
            <a:ext cx="4062548" cy="4402183"/>
          </a:xfrm>
          <a:prstGeom prst="star32">
            <a:avLst>
              <a:gd name="adj" fmla="val 38576"/>
            </a:avLst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0000"/>
                </a:solidFill>
              </a:rPr>
              <a:t>答錯了！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  <p:sp>
        <p:nvSpPr>
          <p:cNvPr id="6" name="橢圓 5"/>
          <p:cNvSpPr/>
          <p:nvPr/>
        </p:nvSpPr>
        <p:spPr>
          <a:xfrm>
            <a:off x="3379795" y="5037253"/>
            <a:ext cx="1817913" cy="1362891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7620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previousslide"/>
              </a:rPr>
              <a:t>重</a:t>
            </a:r>
            <a:r>
              <a:rPr lang="zh-TW" altLang="en-US" sz="32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previousslide"/>
              </a:rPr>
              <a:t>來</a:t>
            </a:r>
            <a:endParaRPr lang="zh-TW" altLang="en-US" sz="32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03297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66FF"/>
            </a:gs>
            <a:gs pos="44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35" y="2540861"/>
            <a:ext cx="3324225" cy="4467225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3696788" y="1149532"/>
            <a:ext cx="4049486" cy="2468880"/>
          </a:xfrm>
          <a:prstGeom prst="wedgeRoundRectCallout">
            <a:avLst>
              <a:gd name="adj1" fmla="val -77607"/>
              <a:gd name="adj2" fmla="val 55622"/>
              <a:gd name="adj3" fmla="val 16667"/>
            </a:avLst>
          </a:prstGeom>
          <a:blipFill>
            <a:blip r:embed="rId4"/>
            <a:tile tx="0" ty="0" sx="100000" sy="100000" flip="none" algn="tl"/>
          </a:blip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rgbClr val="FFFF00"/>
                </a:solidFill>
              </a:rPr>
              <a:t>答對了！</a:t>
            </a:r>
            <a:endParaRPr lang="zh-TW" altLang="en-US" sz="8000" dirty="0">
              <a:solidFill>
                <a:srgbClr val="FFFF00"/>
              </a:solidFill>
            </a:endParaRPr>
          </a:p>
        </p:txBody>
      </p:sp>
      <p:sp>
        <p:nvSpPr>
          <p:cNvPr id="4" name="橢圓 3"/>
          <p:cNvSpPr/>
          <p:nvPr/>
        </p:nvSpPr>
        <p:spPr>
          <a:xfrm>
            <a:off x="3696788" y="5008853"/>
            <a:ext cx="1817913" cy="1362891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7620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endshow"/>
              </a:rPr>
              <a:t>離開</a:t>
            </a:r>
            <a:endParaRPr lang="zh-TW" altLang="en-US" sz="32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2311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27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文鼎中特圓</vt:lpstr>
      <vt:lpstr>文鼎俏黑體P</vt:lpstr>
      <vt:lpstr>文鼎甜妞體P</vt:lpstr>
      <vt:lpstr>新細明體</vt:lpstr>
      <vt:lpstr>Arial</vt:lpstr>
      <vt:lpstr>Calibri</vt:lpstr>
      <vt:lpstr>Calibri Light</vt:lpstr>
      <vt:lpstr>Office Theme</vt:lpstr>
      <vt:lpstr>請你猜一猜</vt:lpstr>
      <vt:lpstr>我喜歡做什麼事？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11</cp:revision>
  <dcterms:created xsi:type="dcterms:W3CDTF">2019-11-05T02:40:42Z</dcterms:created>
  <dcterms:modified xsi:type="dcterms:W3CDTF">2019-11-19T03:01:26Z</dcterms:modified>
</cp:coreProperties>
</file>