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CCFF"/>
    <a:srgbClr val="00FFFF"/>
    <a:srgbClr val="FF99FF"/>
    <a:srgbClr val="66FFCC"/>
    <a:srgbClr val="FF66CC"/>
    <a:srgbClr val="33CC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79BC-E2D8-4D05-973D-B267758A4D1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03CA-47B5-4403-BAB6-0C1E5AE2D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6433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79BC-E2D8-4D05-973D-B267758A4D1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03CA-47B5-4403-BAB6-0C1E5AE2D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5450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79BC-E2D8-4D05-973D-B267758A4D1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03CA-47B5-4403-BAB6-0C1E5AE2D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1180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79BC-E2D8-4D05-973D-B267758A4D1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03CA-47B5-4403-BAB6-0C1E5AE2D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9425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79BC-E2D8-4D05-973D-B267758A4D1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03CA-47B5-4403-BAB6-0C1E5AE2D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9620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79BC-E2D8-4D05-973D-B267758A4D1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03CA-47B5-4403-BAB6-0C1E5AE2D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0380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79BC-E2D8-4D05-973D-B267758A4D1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03CA-47B5-4403-BAB6-0C1E5AE2D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55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79BC-E2D8-4D05-973D-B267758A4D1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03CA-47B5-4403-BAB6-0C1E5AE2D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7731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79BC-E2D8-4D05-973D-B267758A4D1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03CA-47B5-4403-BAB6-0C1E5AE2D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6167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79BC-E2D8-4D05-973D-B267758A4D1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03CA-47B5-4403-BAB6-0C1E5AE2D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8809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379BC-E2D8-4D05-973D-B267758A4D1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F03CA-47B5-4403-BAB6-0C1E5AE2D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8903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379BC-E2D8-4D05-973D-B267758A4D15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F03CA-47B5-4403-BAB6-0C1E5AE2D3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85618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6000">
              <a:srgbClr val="33CCFF"/>
            </a:gs>
            <a:gs pos="74000">
              <a:schemeClr val="accent1">
                <a:lumMod val="45000"/>
                <a:lumOff val="55000"/>
              </a:schemeClr>
            </a:gs>
            <a:gs pos="69000">
              <a:srgbClr val="00FFFF"/>
            </a:gs>
            <a:gs pos="77000">
              <a:srgbClr val="66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628650" y="339001"/>
            <a:ext cx="7886700" cy="1325563"/>
          </a:xfrm>
        </p:spPr>
        <p:txBody>
          <a:bodyPr>
            <a:prstTxWarp prst="textWave2">
              <a:avLst/>
            </a:prstTxWarp>
            <a:normAutofit/>
          </a:bodyPr>
          <a:lstStyle/>
          <a:p>
            <a:r>
              <a:rPr lang="zh-TW" altLang="en-US" sz="4000" dirty="0" smtClean="0">
                <a:ln>
                  <a:solidFill>
                    <a:schemeClr val="bg1"/>
                  </a:solidFill>
                </a:ln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猜一猜               腦筋急轉彎</a:t>
            </a:r>
            <a:endParaRPr lang="zh-TW" altLang="en-US" sz="4000" dirty="0">
              <a:ln>
                <a:solidFill>
                  <a:schemeClr val="bg1"/>
                </a:solidFill>
              </a:ln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2" name="圓角化同側角落矩形 1"/>
          <p:cNvSpPr/>
          <p:nvPr/>
        </p:nvSpPr>
        <p:spPr>
          <a:xfrm>
            <a:off x="3461657" y="4036423"/>
            <a:ext cx="2364378" cy="992776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CCFF"/>
                </a:solidFill>
                <a:hlinkClick r:id="" action="ppaction://hlinkshowjump?jump=nextslide"/>
              </a:rPr>
              <a:t>開始</a:t>
            </a:r>
            <a:endParaRPr lang="zh-TW" altLang="en-US" sz="5400" dirty="0">
              <a:solidFill>
                <a:srgbClr val="FF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471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rgbClr val="FF99FF"/>
            </a:gs>
            <a:gs pos="74000">
              <a:schemeClr val="accent1">
                <a:lumMod val="45000"/>
                <a:lumOff val="55000"/>
              </a:schemeClr>
            </a:gs>
            <a:gs pos="69000">
              <a:srgbClr val="00FFFF"/>
            </a:gs>
            <a:gs pos="92661">
              <a:srgbClr val="66FFCC"/>
            </a:gs>
            <a:gs pos="73000">
              <a:srgbClr val="66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36498"/>
            <a:ext cx="7447461" cy="401847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1530" y="636498"/>
            <a:ext cx="78867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我喜歡黃氏兄弟的哪一位？</a:t>
            </a:r>
            <a:endParaRPr lang="zh-TW" altLang="en-US" dirty="0">
              <a:solidFill>
                <a:srgbClr val="00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化同側角落矩形 3">
            <a:hlinkClick r:id="" action="ppaction://hlinkshowjump?jump=lastslide"/>
          </p:cNvPr>
          <p:cNvSpPr/>
          <p:nvPr/>
        </p:nvSpPr>
        <p:spPr>
          <a:xfrm>
            <a:off x="811530" y="5068628"/>
            <a:ext cx="2364378" cy="992776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CCFF"/>
                </a:solidFill>
              </a:rPr>
              <a:t>哲哲</a:t>
            </a:r>
            <a:endParaRPr lang="zh-TW" altLang="en-US" sz="5400" dirty="0">
              <a:solidFill>
                <a:srgbClr val="FFCCFF"/>
              </a:solidFill>
            </a:endParaRPr>
          </a:p>
        </p:txBody>
      </p:sp>
      <p:sp>
        <p:nvSpPr>
          <p:cNvPr id="5" name="圓角化同側角落矩形 4">
            <a:hlinkClick r:id="" action="ppaction://hlinkshowjump?jump=nextslide"/>
          </p:cNvPr>
          <p:cNvSpPr/>
          <p:nvPr/>
        </p:nvSpPr>
        <p:spPr>
          <a:xfrm>
            <a:off x="3572691" y="5068628"/>
            <a:ext cx="2364378" cy="992776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smtClean="0">
                <a:solidFill>
                  <a:srgbClr val="FFCCFF"/>
                </a:solidFill>
              </a:rPr>
              <a:t>薇薇</a:t>
            </a:r>
            <a:endParaRPr lang="zh-TW" altLang="en-US" sz="5400" dirty="0">
              <a:solidFill>
                <a:srgbClr val="FFCCFF"/>
              </a:solidFill>
            </a:endParaRPr>
          </a:p>
        </p:txBody>
      </p:sp>
      <p:sp>
        <p:nvSpPr>
          <p:cNvPr id="6" name="圓角化同側角落矩形 5">
            <a:hlinkClick r:id="" action="ppaction://hlinkshowjump?jump=nextslide"/>
          </p:cNvPr>
          <p:cNvSpPr/>
          <p:nvPr/>
        </p:nvSpPr>
        <p:spPr>
          <a:xfrm>
            <a:off x="6333852" y="5090158"/>
            <a:ext cx="2364378" cy="992776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CCFF"/>
                </a:solidFill>
              </a:rPr>
              <a:t>都愛</a:t>
            </a:r>
            <a:endParaRPr lang="zh-TW" altLang="en-US" sz="5400" dirty="0">
              <a:solidFill>
                <a:srgbClr val="FF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155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drap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78" y="2361585"/>
            <a:ext cx="3354889" cy="3362673"/>
          </a:xfrm>
          <a:prstGeom prst="rect">
            <a:avLst/>
          </a:prstGeom>
        </p:spPr>
      </p:pic>
      <p:sp>
        <p:nvSpPr>
          <p:cNvPr id="8" name="爆炸 2 7"/>
          <p:cNvSpPr/>
          <p:nvPr/>
        </p:nvSpPr>
        <p:spPr>
          <a:xfrm>
            <a:off x="3766449" y="1351055"/>
            <a:ext cx="4541527" cy="3074462"/>
          </a:xfrm>
          <a:prstGeom prst="irregularSeal2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答錯瞜</a:t>
            </a:r>
            <a:r>
              <a:rPr lang="zh-TW" altLang="en-US" sz="44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</a:p>
        </p:txBody>
      </p:sp>
      <p:sp>
        <p:nvSpPr>
          <p:cNvPr id="9" name="圓角化同側角落矩形 8">
            <a:hlinkClick r:id="" action="ppaction://hlinkshowjump?jump=previousslide"/>
          </p:cNvPr>
          <p:cNvSpPr/>
          <p:nvPr/>
        </p:nvSpPr>
        <p:spPr>
          <a:xfrm>
            <a:off x="3672834" y="5227870"/>
            <a:ext cx="2364378" cy="992776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CCFF"/>
                </a:solidFill>
              </a:rPr>
              <a:t>再來</a:t>
            </a:r>
            <a:endParaRPr lang="zh-TW" altLang="en-US" sz="5400" dirty="0">
              <a:solidFill>
                <a:srgbClr val="FF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1805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6FFFF"/>
            </a:gs>
            <a:gs pos="100000">
              <a:schemeClr val="accent1">
                <a:lumMod val="45000"/>
                <a:lumOff val="55000"/>
              </a:schemeClr>
            </a:gs>
            <a:gs pos="88000">
              <a:srgbClr val="00B0F0"/>
            </a:gs>
            <a:gs pos="64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09" y="1645922"/>
            <a:ext cx="3098039" cy="3424864"/>
          </a:xfrm>
          <a:prstGeom prst="rect">
            <a:avLst/>
          </a:prstGeom>
        </p:spPr>
      </p:pic>
      <p:sp>
        <p:nvSpPr>
          <p:cNvPr id="4" name="五角星形 3"/>
          <p:cNvSpPr/>
          <p:nvPr/>
        </p:nvSpPr>
        <p:spPr>
          <a:xfrm>
            <a:off x="3931920" y="1645922"/>
            <a:ext cx="3095897" cy="2717074"/>
          </a:xfrm>
          <a:prstGeom prst="star5">
            <a:avLst>
              <a:gd name="adj" fmla="val 22577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66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終於對嘞</a:t>
            </a:r>
            <a:endParaRPr lang="zh-TW" altLang="en-US" sz="2800" dirty="0">
              <a:solidFill>
                <a:srgbClr val="66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化同側角落矩形 4">
            <a:hlinkClick r:id="" action="ppaction://hlinkshowjump?jump=endshow"/>
          </p:cNvPr>
          <p:cNvSpPr/>
          <p:nvPr/>
        </p:nvSpPr>
        <p:spPr>
          <a:xfrm>
            <a:off x="3554148" y="5447211"/>
            <a:ext cx="2364378" cy="992776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CCFF"/>
                </a:solidFill>
              </a:rPr>
              <a:t>掰掰</a:t>
            </a:r>
            <a:endParaRPr lang="zh-TW" altLang="en-US" sz="5400" dirty="0">
              <a:solidFill>
                <a:srgbClr val="FF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3660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31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Theme</vt:lpstr>
      <vt:lpstr>猜一猜               腦筋急轉彎</vt:lpstr>
      <vt:lpstr>我喜歡黃氏兄弟的哪一位？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猜一猜</dc:title>
  <dc:creator>Windows 使用者</dc:creator>
  <cp:lastModifiedBy>Windows 使用者</cp:lastModifiedBy>
  <cp:revision>10</cp:revision>
  <dcterms:created xsi:type="dcterms:W3CDTF">2019-11-05T02:40:29Z</dcterms:created>
  <dcterms:modified xsi:type="dcterms:W3CDTF">2019-11-19T03:10:23Z</dcterms:modified>
</cp:coreProperties>
</file>