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845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537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9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026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174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43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992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71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113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54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210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B0A85-76DA-49F5-A573-D13C6D727A0C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0262F-48EA-4DAC-B896-78A48FBEA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38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 </a:t>
            </a:r>
            <a:r>
              <a:rPr lang="zh-TW" altLang="en-US" sz="8800" b="1" spc="50" dirty="0" smtClean="0">
                <a:ln w="0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猜猜看</a:t>
            </a:r>
            <a:endParaRPr lang="zh-TW" altLang="en-US" sz="8800" b="1" spc="50" dirty="0">
              <a:ln w="0">
                <a:solidFill>
                  <a:schemeClr val="accent6">
                    <a:lumMod val="50000"/>
                  </a:schemeClr>
                </a:solidFill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605348" y="5094513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274" y="1031966"/>
            <a:ext cx="3213464" cy="394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9077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8788" y="596538"/>
            <a:ext cx="6347714" cy="13208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哪一隻 後 </a:t>
            </a:r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宮的貓我最喜歡？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605348" y="5094513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三角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426445" y="5094513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阿瑪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784251" y="5099349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浣腸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45307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640081" y="1306285"/>
            <a:ext cx="3840480" cy="3252651"/>
          </a:xfrm>
          <a:prstGeom prst="irregularSeal1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1" y="588812"/>
            <a:ext cx="4702629" cy="5430107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05348" y="5094513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重來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9719868"/>
      </p:ext>
    </p:extLst>
  </p:cSld>
  <p:clrMapOvr>
    <a:masterClrMapping/>
  </p:clrMapOvr>
  <p:transition spd="slow" advClick="0">
    <p:comb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accent6">
                <a:lumMod val="75000"/>
              </a:schemeClr>
            </a:gs>
            <a:gs pos="54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87383"/>
            <a:ext cx="4514415" cy="6250442"/>
          </a:xfrm>
          <a:prstGeom prst="rect">
            <a:avLst/>
          </a:prstGeom>
        </p:spPr>
      </p:pic>
      <p:sp>
        <p:nvSpPr>
          <p:cNvPr id="3" name="六角星形 2"/>
          <p:cNvSpPr/>
          <p:nvPr/>
        </p:nvSpPr>
        <p:spPr>
          <a:xfrm>
            <a:off x="705394" y="1567542"/>
            <a:ext cx="3683726" cy="3409406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 </a:t>
            </a:r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答對了厲害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05348" y="5094513"/>
            <a:ext cx="1933303" cy="10711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結束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745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coin.wav"/>
          </p:stSnd>
        </p:sndAc>
      </p:transition>
    </mc:Choice>
    <mc:Fallback>
      <p:transition spd="slow" advClick="0">
        <p:blinds dir="vert"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36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   猜猜看</vt:lpstr>
      <vt:lpstr>哪一隻 後 宮的貓我最喜歡？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16</cp:revision>
  <dcterms:created xsi:type="dcterms:W3CDTF">2019-11-05T02:40:12Z</dcterms:created>
  <dcterms:modified xsi:type="dcterms:W3CDTF">2019-11-19T03:03:25Z</dcterms:modified>
</cp:coreProperties>
</file>