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6600FF"/>
    <a:srgbClr val="FF00FF"/>
    <a:srgbClr val="3399FF"/>
    <a:srgbClr val="6600CC"/>
    <a:srgbClr val="0000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61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39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973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3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614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0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82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62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58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4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491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6809599-7EAC-4348-9F12-665DF0A66062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802755A-8832-4E57-AD76-121D7AD2A7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874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FF"/>
            </a:gs>
            <a:gs pos="80734">
              <a:srgbClr val="0099FF"/>
            </a:gs>
            <a:gs pos="35000">
              <a:srgbClr val="6600FF"/>
            </a:gs>
            <a:gs pos="80000">
              <a:srgbClr val="0099FF"/>
            </a:gs>
            <a:gs pos="66000">
              <a:srgbClr val="66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zh-TW" altLang="en-US" sz="9600" b="1" spc="50" dirty="0" smtClean="0">
                <a:ln w="0"/>
                <a:solidFill>
                  <a:srgbClr val="0000F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猜猜看</a:t>
            </a:r>
            <a:endParaRPr lang="zh-TW" altLang="en-US" sz="9600" b="1" spc="50" dirty="0">
              <a:ln w="0"/>
              <a:solidFill>
                <a:srgbClr val="0000F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圓角矩形 1">
            <a:hlinkClick r:id="rId2" action="ppaction://hlinksldjump"/>
          </p:cNvPr>
          <p:cNvSpPr/>
          <p:nvPr/>
        </p:nvSpPr>
        <p:spPr>
          <a:xfrm>
            <a:off x="3358773" y="5244353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173" y="1285032"/>
            <a:ext cx="360997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0385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" y="0"/>
            <a:ext cx="9144000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哪一部 電 影破億？</a:t>
            </a:r>
            <a:endParaRPr lang="zh-TW" altLang="en-US" sz="7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97706" y="4721019"/>
            <a:ext cx="94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</a:t>
            </a:r>
            <a:endParaRPr lang="zh-TW" altLang="en-US" dirty="0"/>
          </a:p>
        </p:txBody>
      </p:sp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121370" y="5090351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等一 個人咖啡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rId3" action="ppaction://hlinksldjump"/>
          </p:cNvPr>
          <p:cNvSpPr/>
          <p:nvPr/>
        </p:nvSpPr>
        <p:spPr>
          <a:xfrm>
            <a:off x="3293747" y="5261663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3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我的少女時代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rId4" action="ppaction://hlinksldjump"/>
          </p:cNvPr>
          <p:cNvSpPr/>
          <p:nvPr/>
        </p:nvSpPr>
        <p:spPr>
          <a:xfrm>
            <a:off x="6237363" y="5261663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28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比背 傷更背傷的故事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93316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301469" y="-116227"/>
            <a:ext cx="5412877" cy="6319744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21930" y="6603833"/>
            <a:ext cx="222069" cy="254167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0" y="130629"/>
            <a:ext cx="5381898" cy="5826034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答錯了笨蛋</a:t>
            </a:r>
            <a:endParaRPr lang="zh-TW" altLang="en-US" sz="7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876080" y="4996159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66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18351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00CC"/>
            </a:gs>
            <a:gs pos="31000">
              <a:srgbClr val="FF00FF"/>
            </a:gs>
            <a:gs pos="58000">
              <a:srgbClr val="6600FF"/>
            </a:gs>
            <a:gs pos="97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210" y="362974"/>
            <a:ext cx="5696631" cy="5652471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806824" y="1768096"/>
            <a:ext cx="4794069" cy="3827417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n>
                  <a:solidFill>
                    <a:sysClr val="windowText" lastClr="000000"/>
                  </a:solidFill>
                </a:ln>
              </a:rPr>
              <a:t> </a:t>
            </a:r>
            <a:r>
              <a:rPr lang="zh-TW" altLang="en-US" dirty="0" smtClean="0">
                <a:ln>
                  <a:solidFill>
                    <a:sysClr val="windowText" lastClr="000000"/>
                  </a:solidFill>
                </a:ln>
              </a:rPr>
              <a:t> </a:t>
            </a:r>
            <a:r>
              <a:rPr lang="zh-TW" altLang="en-US" sz="8000" dirty="0" smtClean="0">
                <a:ln>
                  <a:solidFill>
                    <a:sysClr val="windowText" lastClr="000000"/>
                  </a:solidFill>
                </a:ln>
                <a:latin typeface="文鼎甜妞體P" panose="020B0602010101010101" pitchFamily="34" charset="-120"/>
                <a:ea typeface="文鼎甜妞體P" panose="020B0602010101010101" pitchFamily="34" charset="-120"/>
              </a:rPr>
              <a:t>對了</a:t>
            </a:r>
            <a:endParaRPr lang="zh-TW" altLang="en-US" sz="8000" dirty="0">
              <a:ln>
                <a:solidFill>
                  <a:sysClr val="windowText" lastClr="000000"/>
                </a:solidFill>
              </a:ln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99201" y="4998656"/>
            <a:ext cx="2850777" cy="161364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852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帶狀">
  <a:themeElements>
    <a:clrScheme name="帶狀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帶狀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帶狀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TM03090430[[fn=帶狀]]</Template>
  <TotalTime>88</TotalTime>
  <Words>41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Corbel</vt:lpstr>
      <vt:lpstr>Wingdings</vt:lpstr>
      <vt:lpstr>帶狀</vt:lpstr>
      <vt:lpstr>猜猜看</vt:lpstr>
      <vt:lpstr>哪一部 電 影破億？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2019-11-05T02:40:07Z</dcterms:created>
  <dcterms:modified xsi:type="dcterms:W3CDTF">2019-11-19T02:58:46Z</dcterms:modified>
</cp:coreProperties>
</file>