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8F8F8"/>
    <a:srgbClr val="33CC33"/>
    <a:srgbClr val="CCFFCC"/>
    <a:srgbClr val="003300"/>
    <a:srgbClr val="FFFF00"/>
    <a:srgbClr val="CC66FF"/>
    <a:srgbClr val="FFFFCC"/>
    <a:srgbClr val="333333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2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3DDC-9D53-4D12-AA83-0210B807257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8F78-72E6-448C-BF58-CC1D9F62D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09023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3DDC-9D53-4D12-AA83-0210B807257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8F78-72E6-448C-BF58-CC1D9F62D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36203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3DDC-9D53-4D12-AA83-0210B807257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8F78-72E6-448C-BF58-CC1D9F62D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28148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3DDC-9D53-4D12-AA83-0210B807257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8F78-72E6-448C-BF58-CC1D9F62D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84445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3DDC-9D53-4D12-AA83-0210B807257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8F78-72E6-448C-BF58-CC1D9F62D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90334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3DDC-9D53-4D12-AA83-0210B807257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8F78-72E6-448C-BF58-CC1D9F62D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36458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3DDC-9D53-4D12-AA83-0210B807257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8F78-72E6-448C-BF58-CC1D9F62D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84246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3DDC-9D53-4D12-AA83-0210B807257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8F78-72E6-448C-BF58-CC1D9F62D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88312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3DDC-9D53-4D12-AA83-0210B807257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8F78-72E6-448C-BF58-CC1D9F62D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43664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3DDC-9D53-4D12-AA83-0210B807257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8F78-72E6-448C-BF58-CC1D9F62D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5336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03DDC-9D53-4D12-AA83-0210B807257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A8F78-72E6-448C-BF58-CC1D9F62D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59775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1" name="bomb.wav"/>
          </p:stSnd>
        </p:sndAc>
      </p:transition>
    </mc:Choice>
    <mc:Fallback>
      <p:transition spd="slow" advClick="0">
        <p:fade/>
        <p:sndAc>
          <p:stSnd>
            <p:snd r:embed="rId1" name="bomb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03DDC-9D53-4D12-AA83-0210B8072576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A8F78-72E6-448C-BF58-CC1D9F62D0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4205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13" name="bomb.wav"/>
          </p:stSnd>
        </p:sndAc>
      </p:transition>
    </mc:Choice>
    <mc:Fallback>
      <p:transition spd="slow" advClick="0">
        <p:fade/>
        <p:sndAc>
          <p:stSnd>
            <p:snd r:embed="rId13" name="bomb.wav"/>
          </p:stSnd>
        </p:sndAc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74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-158044" y="845027"/>
            <a:ext cx="8268445" cy="662782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72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腦筋</a:t>
            </a:r>
            <a:r>
              <a:rPr lang="zh-TW" altLang="en-US" sz="72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急</a:t>
            </a:r>
            <a:r>
              <a:rPr lang="zh-TW" altLang="en-US" sz="72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轉彎</a:t>
            </a:r>
            <a:r>
              <a:rPr lang="zh-TW" altLang="en-US" sz="7200" dirty="0">
                <a:gradFill>
                  <a:gsLst>
                    <a:gs pos="0">
                      <a:srgbClr val="CC99FF"/>
                    </a:gs>
                    <a:gs pos="74000">
                      <a:schemeClr val="bg1"/>
                    </a:gs>
                  </a:gsLst>
                  <a:lin ang="5400000" scaled="1"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/>
            </a:r>
            <a:br>
              <a:rPr lang="zh-TW" altLang="en-US" sz="7200" dirty="0">
                <a:gradFill>
                  <a:gsLst>
                    <a:gs pos="0">
                      <a:srgbClr val="CC99FF"/>
                    </a:gs>
                    <a:gs pos="74000">
                      <a:schemeClr val="bg1"/>
                    </a:gs>
                  </a:gsLst>
                  <a:lin ang="5400000" scaled="1"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endParaRPr lang="zh-TW" altLang="en-US" sz="7200" dirty="0">
              <a:gradFill>
                <a:gsLst>
                  <a:gs pos="0">
                    <a:srgbClr val="CC99FF"/>
                  </a:gs>
                  <a:gs pos="74000">
                    <a:schemeClr val="bg1"/>
                  </a:gs>
                </a:gsLst>
                <a:lin ang="5400000" scaled="1"/>
              </a:gra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728" y="845027"/>
            <a:ext cx="3733800" cy="5067300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3435532" y="5559302"/>
            <a:ext cx="1828799" cy="7060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FF99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2800" dirty="0">
              <a:solidFill>
                <a:srgbClr val="FF99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508901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chemeClr val="accent6">
                <a:lumMod val="60000"/>
                <a:lumOff val="40000"/>
              </a:schemeClr>
            </a:gs>
            <a:gs pos="49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69" y="365126"/>
            <a:ext cx="8723922" cy="4707223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1074" y="365126"/>
            <a:ext cx="8084276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8F8F8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哪一個星座最會受傷？</a:t>
            </a:r>
            <a:endParaRPr lang="zh-TW" altLang="en-US" sz="6000" dirty="0">
              <a:solidFill>
                <a:srgbClr val="F8F8F8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1070670" y="5559302"/>
            <a:ext cx="1676399" cy="7060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FF99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牡羊</a:t>
            </a:r>
            <a:r>
              <a:rPr lang="zh-TW" altLang="en-US" sz="2800" dirty="0">
                <a:solidFill>
                  <a:srgbClr val="FF99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座</a:t>
            </a:r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3474720" y="5559302"/>
            <a:ext cx="1828799" cy="7060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FF99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雙魚座</a:t>
            </a:r>
            <a:endParaRPr lang="zh-TW" altLang="en-US" sz="2800" dirty="0">
              <a:solidFill>
                <a:srgbClr val="FF99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5682344" y="5559302"/>
            <a:ext cx="1828799" cy="7060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FF99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雙子座</a:t>
            </a:r>
            <a:endParaRPr lang="zh-TW" altLang="en-US" sz="2800" dirty="0">
              <a:solidFill>
                <a:srgbClr val="FF99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34679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rgbClr val="080808"/>
            </a:gs>
            <a:gs pos="48000">
              <a:srgbClr val="33333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674" y="1440315"/>
            <a:ext cx="2743200" cy="4238625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4245429" y="1322750"/>
            <a:ext cx="4258492" cy="2805114"/>
          </a:xfrm>
          <a:prstGeom prst="irregularSeal2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endParaRPr lang="zh-TW" altLang="en-US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435532" y="5559302"/>
            <a:ext cx="1828799" cy="7060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FF99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從新</a:t>
            </a:r>
            <a:endParaRPr lang="zh-TW" altLang="en-US" sz="2800" dirty="0">
              <a:solidFill>
                <a:srgbClr val="FF99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97745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chemeClr val="accent5">
                <a:lumMod val="75000"/>
              </a:schemeClr>
            </a:gs>
            <a:gs pos="46789">
              <a:srgbClr val="CCFFCC"/>
            </a:gs>
            <a:gs pos="9174">
              <a:schemeClr val="accent1">
                <a:lumMod val="40000"/>
                <a:lumOff val="60000"/>
              </a:schemeClr>
            </a:gs>
            <a:gs pos="48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1088201"/>
            <a:ext cx="3469957" cy="5392337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3291841" y="970635"/>
            <a:ext cx="4480560" cy="3000473"/>
          </a:xfrm>
          <a:prstGeom prst="irregularSeal2">
            <a:avLst/>
          </a:prstGeom>
          <a:gradFill>
            <a:gsLst>
              <a:gs pos="80000">
                <a:srgbClr val="FFFF00"/>
              </a:gs>
              <a:gs pos="48000">
                <a:srgbClr val="FFFFCC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endParaRPr lang="zh-TW" altLang="en-US" sz="4000" dirty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500846" y="5598491"/>
            <a:ext cx="1828799" cy="7060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99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hlinkClick r:id="" action="ppaction://hlinkshowjump?jump=endshow"/>
              </a:rPr>
              <a:t>結束</a:t>
            </a:r>
            <a:endParaRPr lang="zh-TW" altLang="en-US" sz="2800" dirty="0">
              <a:solidFill>
                <a:srgbClr val="FF99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74935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peelOff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20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腦筋急轉彎 </vt:lpstr>
      <vt:lpstr>哪一個星座最會受傷？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</dc:title>
  <dc:creator>Windows 使用者</dc:creator>
  <cp:lastModifiedBy>Windows 使用者</cp:lastModifiedBy>
  <cp:revision>12</cp:revision>
  <dcterms:created xsi:type="dcterms:W3CDTF">2019-11-05T02:40:12Z</dcterms:created>
  <dcterms:modified xsi:type="dcterms:W3CDTF">2019-11-19T03:05:04Z</dcterms:modified>
</cp:coreProperties>
</file>