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1A85"/>
    <a:srgbClr val="ED9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42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38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63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177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27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505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9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23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45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229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6B1B5-3318-425E-89C4-5A4228105D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61EC-5190-4D82-9861-AAB1DFD436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F2CAEE"/>
            </a:gs>
            <a:gs pos="21000">
              <a:srgbClr val="ED97DD"/>
            </a:gs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1007474" y="404314"/>
            <a:ext cx="6856366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猜一猜</a:t>
            </a:r>
            <a:r>
              <a:rPr lang="en-US" altLang="zh-TW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  <a:cs typeface="+mn-cs"/>
              </a:rPr>
              <a:t>40928</a:t>
            </a:r>
            <a:r>
              <a:rPr lang="zh-TW" altLang="en-US" sz="6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的</a:t>
            </a:r>
            <a:r>
              <a:rPr lang="zh-TW" altLang="en-US" sz="6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秘密</a:t>
            </a:r>
          </a:p>
        </p:txBody>
      </p:sp>
      <p:sp>
        <p:nvSpPr>
          <p:cNvPr id="2" name="流程圖: 替代程序 1">
            <a:hlinkClick r:id="rId2" action="ppaction://hlinksldjump"/>
          </p:cNvPr>
          <p:cNvSpPr/>
          <p:nvPr/>
        </p:nvSpPr>
        <p:spPr>
          <a:xfrm>
            <a:off x="3735977" y="4846320"/>
            <a:ext cx="1763486" cy="82165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開始</a:t>
            </a:r>
            <a:endParaRPr lang="zh-TW" altLang="en-US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0" r="89942" b="-5051"/>
          <a:stretch/>
        </p:blipFill>
        <p:spPr>
          <a:xfrm>
            <a:off x="3966971" y="3980689"/>
            <a:ext cx="121703" cy="5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804765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00B0F0"/>
            </a:gs>
            <a:gs pos="0">
              <a:srgbClr val="ED97DD"/>
            </a:gs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26376" y="952955"/>
            <a:ext cx="5576207" cy="1325563"/>
          </a:xfrm>
        </p:spPr>
        <p:txBody>
          <a:bodyPr/>
          <a:lstStyle/>
          <a:p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40928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喜歡吃甚麼？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流程圖: 替代程序 2">
            <a:hlinkClick r:id="rId2" action="ppaction://hlinksldjump"/>
          </p:cNvPr>
          <p:cNvSpPr/>
          <p:nvPr/>
        </p:nvSpPr>
        <p:spPr>
          <a:xfrm>
            <a:off x="3892730" y="4193177"/>
            <a:ext cx="1528355" cy="10334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蘋果</a:t>
            </a:r>
            <a:endParaRPr lang="zh-TW" altLang="en-US" sz="32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流程圖: 替代程序 3">
            <a:hlinkClick r:id="rId3" action="ppaction://hlinksldjump"/>
          </p:cNvPr>
          <p:cNvSpPr/>
          <p:nvPr/>
        </p:nvSpPr>
        <p:spPr>
          <a:xfrm>
            <a:off x="6322424" y="4193176"/>
            <a:ext cx="1489166" cy="10334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漢堡</a:t>
            </a:r>
            <a:endParaRPr lang="zh-TW" altLang="en-US" sz="3200" dirty="0">
              <a:solidFill>
                <a:schemeClr val="tx1">
                  <a:lumMod val="85000"/>
                  <a:lumOff val="1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流程圖: 替代程序 4">
            <a:hlinkClick r:id="rId3" action="ppaction://hlinksldjump"/>
          </p:cNvPr>
          <p:cNvSpPr/>
          <p:nvPr/>
        </p:nvSpPr>
        <p:spPr>
          <a:xfrm>
            <a:off x="1569176" y="4193177"/>
            <a:ext cx="1674767" cy="10334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香蕉</a:t>
            </a:r>
            <a:endParaRPr lang="zh-TW" altLang="en-US" sz="2800" dirty="0">
              <a:solidFill>
                <a:schemeClr val="accent3">
                  <a:lumMod val="60000"/>
                  <a:lumOff val="40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07555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502" y="3683727"/>
            <a:ext cx="3217166" cy="3174274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984170" y="4147457"/>
            <a:ext cx="2220685" cy="114953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答錯了</a:t>
            </a:r>
            <a:endParaRPr lang="zh-TW" altLang="en-US" sz="36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3291840" y="5760720"/>
            <a:ext cx="1619794" cy="93921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在一次</a:t>
            </a:r>
            <a:endParaRPr lang="zh-TW" altLang="en-US" sz="32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3746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5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25" y="2671490"/>
            <a:ext cx="3609975" cy="4467225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5928223" y="1580606"/>
            <a:ext cx="2821577" cy="135723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3226526" y="5551714"/>
            <a:ext cx="1737360" cy="99147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再見</a:t>
            </a:r>
            <a:endParaRPr lang="zh-TW" altLang="en-US" sz="2800" dirty="0">
              <a:solidFill>
                <a:schemeClr val="accent2">
                  <a:lumMod val="20000"/>
                  <a:lumOff val="80000"/>
                </a:schemeClr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3895662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佈景主題">
  <a:themeElements>
    <a:clrScheme name="跑馬燈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頹漬風材質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文鼎中鋼筆行楷</vt:lpstr>
      <vt:lpstr>文鼎海報體</vt:lpstr>
      <vt:lpstr>文鼎甜妞體P</vt:lpstr>
      <vt:lpstr>文鼎粗鋼筆行楷</vt:lpstr>
      <vt:lpstr>文鼎超顏楷</vt:lpstr>
      <vt:lpstr>清松手寫體2</vt:lpstr>
      <vt:lpstr>新細明體</vt:lpstr>
      <vt:lpstr>Arial</vt:lpstr>
      <vt:lpstr>Calibri</vt:lpstr>
      <vt:lpstr>Calibri Light</vt:lpstr>
      <vt:lpstr>Office 佈景主題</vt:lpstr>
      <vt:lpstr>猜一猜40928的秘密</vt:lpstr>
      <vt:lpstr>40928喜歡吃甚麼？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2019-11-05T02:41:37Z</dcterms:created>
  <dcterms:modified xsi:type="dcterms:W3CDTF">2019-11-19T02:57:16Z</dcterms:modified>
</cp:coreProperties>
</file>