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66FFFF"/>
    <a:srgbClr val="FF66CC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226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81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0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17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31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70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35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16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63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38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784A9-A58E-48A3-8892-9FAC71411DAE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BBEE3-B80E-4999-881C-59E7CF51C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54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C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 smtClean="0">
                <a:solidFill>
                  <a:srgbClr val="00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sz="8000" dirty="0">
              <a:solidFill>
                <a:srgbClr val="00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865082"/>
            <a:ext cx="2889956" cy="2167467"/>
          </a:xfrm>
          <a:prstGeom prst="rect">
            <a:avLst/>
          </a:prstGeom>
        </p:spPr>
      </p:pic>
      <p:sp>
        <p:nvSpPr>
          <p:cNvPr id="3" name="流程圖: 程序 2">
            <a:hlinkClick r:id="" action="ppaction://hlinkshowjump?jump=nextslide"/>
          </p:cNvPr>
          <p:cNvSpPr/>
          <p:nvPr/>
        </p:nvSpPr>
        <p:spPr>
          <a:xfrm>
            <a:off x="4267199" y="5260623"/>
            <a:ext cx="1715911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開始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595" y="2390775"/>
            <a:ext cx="360997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1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C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6" y="143691"/>
            <a:ext cx="8632087" cy="465767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6350" y="1474168"/>
            <a:ext cx="6204857" cy="998358"/>
          </a:xfrm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猜猜</a:t>
            </a:r>
            <a:r>
              <a:rPr lang="zh-TW" altLang="en-US" sz="480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我</a:t>
            </a:r>
            <a:r>
              <a:rPr lang="zh-TW" altLang="en-US" sz="4800" smtClean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喜</a:t>
            </a:r>
            <a:r>
              <a:rPr lang="zh-TW" altLang="en-US" sz="4800" smtClean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歡</a:t>
            </a:r>
            <a:r>
              <a:rPr lang="zh-TW" altLang="en-US" sz="4800" smtClean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喝</a:t>
            </a:r>
            <a:r>
              <a:rPr lang="zh-TW" altLang="en-US" sz="4800" dirty="0" smtClean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的飲料</a:t>
            </a:r>
            <a:r>
              <a:rPr lang="en-US" altLang="zh-TW" sz="4800" dirty="0" smtClean="0">
                <a:solidFill>
                  <a:schemeClr val="bg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?</a:t>
            </a:r>
            <a:endParaRPr lang="zh-TW" altLang="en-US" sz="4800" dirty="0">
              <a:solidFill>
                <a:schemeClr val="bg1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3660824" y="5260623"/>
            <a:ext cx="1715911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汽水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sp>
        <p:nvSpPr>
          <p:cNvPr id="7" name="流程圖: 程序 6">
            <a:hlinkClick r:id="" action="ppaction://hlinkshowjump?jump=nextslide"/>
          </p:cNvPr>
          <p:cNvSpPr/>
          <p:nvPr/>
        </p:nvSpPr>
        <p:spPr>
          <a:xfrm>
            <a:off x="1032932" y="5260623"/>
            <a:ext cx="1715911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珍奶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sp>
        <p:nvSpPr>
          <p:cNvPr id="8" name="流程圖: 程序 7">
            <a:hlinkClick r:id="" action="ppaction://hlinkshowjump?jump=lastslide"/>
          </p:cNvPr>
          <p:cNvSpPr/>
          <p:nvPr/>
        </p:nvSpPr>
        <p:spPr>
          <a:xfrm>
            <a:off x="6288716" y="5260623"/>
            <a:ext cx="1715911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紅茶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330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2523"/>
            <a:ext cx="2784195" cy="2805477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>
            <a:off x="2271772" y="1772355"/>
            <a:ext cx="3203339" cy="2619022"/>
          </a:xfrm>
          <a:prstGeom prst="irregularSeal1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36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6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41066" y="4052523"/>
            <a:ext cx="2190043" cy="2625759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6843772" y="2551290"/>
            <a:ext cx="1806222" cy="1174044"/>
          </a:xfrm>
          <a:prstGeom prst="wedgeEllipseCallout">
            <a:avLst>
              <a:gd name="adj1" fmla="val -208"/>
              <a:gd name="adj2" fmla="val 592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66FFFF"/>
                </a:solidFill>
              </a:rPr>
              <a:t>哈哈</a:t>
            </a:r>
            <a:r>
              <a:rPr lang="en-US" altLang="zh-TW" sz="3600" dirty="0" smtClean="0">
                <a:solidFill>
                  <a:srgbClr val="66FFFF"/>
                </a:solidFill>
              </a:rPr>
              <a:t>!</a:t>
            </a:r>
            <a:endParaRPr lang="zh-TW" altLang="en-US" sz="3600" dirty="0">
              <a:solidFill>
                <a:srgbClr val="66FFFF"/>
              </a:solidFill>
            </a:endParaRPr>
          </a:p>
        </p:txBody>
      </p:sp>
      <p:sp>
        <p:nvSpPr>
          <p:cNvPr id="8" name="流程圖: 程序 7">
            <a:hlinkClick r:id="" action="ppaction://hlinkshowjump?jump=previousslide"/>
          </p:cNvPr>
          <p:cNvSpPr/>
          <p:nvPr/>
        </p:nvSpPr>
        <p:spPr>
          <a:xfrm>
            <a:off x="3499249" y="5455261"/>
            <a:ext cx="2093428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solidFill>
                  <a:srgbClr val="FF6600"/>
                </a:solidFill>
              </a:rPr>
              <a:t>在一次</a:t>
            </a:r>
            <a:endParaRPr lang="zh-TW" altLang="en-US" sz="4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793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55" y="1751461"/>
            <a:ext cx="3957374" cy="3721192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2272937" y="418011"/>
            <a:ext cx="2468879" cy="1672046"/>
          </a:xfrm>
          <a:prstGeom prst="wedgeEllipseCallout">
            <a:avLst>
              <a:gd name="adj1" fmla="val 51919"/>
              <a:gd name="adj2" fmla="val 5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答對了</a:t>
            </a:r>
            <a:endParaRPr lang="zh-TW" altLang="en-US" sz="3600" dirty="0">
              <a:solidFill>
                <a:srgbClr val="00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7" name="流程圖: 程序 6">
            <a:hlinkClick r:id="" action="ppaction://hlinkshowjump?jump=endshow"/>
          </p:cNvPr>
          <p:cNvSpPr/>
          <p:nvPr/>
        </p:nvSpPr>
        <p:spPr>
          <a:xfrm>
            <a:off x="3164708" y="4216246"/>
            <a:ext cx="2093428" cy="106420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6600"/>
                </a:solidFill>
              </a:rPr>
              <a:t>再見</a:t>
            </a:r>
            <a:endParaRPr lang="zh-TW" altLang="en-US" sz="4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2582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文鼎甜妞體P</vt:lpstr>
      <vt:lpstr>文鼎超黑</vt:lpstr>
      <vt:lpstr>新細明體</vt:lpstr>
      <vt:lpstr>Arial</vt:lpstr>
      <vt:lpstr>Calibri</vt:lpstr>
      <vt:lpstr>Calibri Light</vt:lpstr>
      <vt:lpstr>Office Theme</vt:lpstr>
      <vt:lpstr>腦筋急轉彎</vt:lpstr>
      <vt:lpstr>猜猜我喜歡喝的飲料?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2019-11-05T02:44:26Z</dcterms:created>
  <dcterms:modified xsi:type="dcterms:W3CDTF">2019-11-19T03:11:45Z</dcterms:modified>
</cp:coreProperties>
</file>