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CC66FF"/>
    <a:srgbClr val="CC99FF"/>
    <a:srgbClr val="CCCCFF"/>
    <a:srgbClr val="FFFFFF"/>
    <a:srgbClr val="FF66CC"/>
    <a:srgbClr val="99CCFF"/>
    <a:srgbClr val="FF33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79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99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26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43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03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16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396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09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91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0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6C21B-FA86-4A35-B176-66FCEB5E83A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26D7A-BDB3-4625-9E18-43C6754C27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907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592">
              <a:srgbClr val="FF66CC"/>
            </a:gs>
            <a:gs pos="0">
              <a:srgbClr val="FF3399"/>
            </a:gs>
            <a:gs pos="62000">
              <a:srgbClr val="FF66CC"/>
            </a:gs>
            <a:gs pos="83000">
              <a:srgbClr val="CC66FF"/>
            </a:gs>
            <a:gs pos="100000">
              <a:srgbClr val="99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prstTxWarp prst="textPlain">
              <a:avLst/>
            </a:prstTxWarp>
            <a:normAutofit/>
          </a:bodyPr>
          <a:lstStyle/>
          <a:p>
            <a:pPr algn="ctr"/>
            <a:r>
              <a:rPr lang="zh-TW" altLang="en-US" sz="7200" dirty="0" smtClean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sz="72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>
            <a:off x="3030583" y="5120640"/>
            <a:ext cx="2455817" cy="103065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60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597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coin.wav"/>
          </p:stSnd>
        </p:sndAc>
      </p:transition>
    </mc:Choice>
    <mc:Fallback>
      <p:transition spd="med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592">
              <a:srgbClr val="FF66CC"/>
            </a:gs>
            <a:gs pos="0">
              <a:srgbClr val="FF3399"/>
            </a:gs>
            <a:gs pos="62000">
              <a:srgbClr val="FF66CC"/>
            </a:gs>
            <a:gs pos="83000">
              <a:srgbClr val="CC66FF"/>
            </a:gs>
            <a:gs pos="100000">
              <a:srgbClr val="99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5051452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ln w="0"/>
                <a:solidFill>
                  <a:srgbClr val="99CC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猜猜我右邊是誰</a:t>
            </a:r>
            <a:r>
              <a:rPr lang="en-US" altLang="zh-TW" sz="7200" dirty="0" smtClean="0">
                <a:ln w="0"/>
                <a:solidFill>
                  <a:srgbClr val="99CCFF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7200" dirty="0">
              <a:ln w="0"/>
              <a:solidFill>
                <a:srgbClr val="99CCFF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3540034" y="5560423"/>
            <a:ext cx="1737360" cy="9492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蔡宜臻</a:t>
            </a:r>
            <a:endParaRPr lang="zh-TW" altLang="en-US" sz="24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6383384" y="5560423"/>
            <a:ext cx="1624148" cy="9492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簡</a:t>
            </a:r>
            <a:r>
              <a:rPr lang="zh-TW" altLang="en-US" sz="2400" dirty="0" smtClean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妘安</a:t>
            </a:r>
            <a:endParaRPr lang="zh-TW" altLang="en-US" sz="24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457200" y="5560423"/>
            <a:ext cx="174171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9933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林毓闐</a:t>
            </a:r>
            <a:endParaRPr lang="zh-TW" altLang="en-US" sz="24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678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54" y="3159671"/>
            <a:ext cx="2855106" cy="3423139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220686" y="338095"/>
            <a:ext cx="3448594" cy="1750422"/>
          </a:xfrm>
          <a:prstGeom prst="cloudCallout">
            <a:avLst>
              <a:gd name="adj1" fmla="val -52192"/>
              <a:gd name="adj2" fmla="val 83417"/>
            </a:avLst>
          </a:prstGeom>
          <a:gradFill>
            <a:gsLst>
              <a:gs pos="0">
                <a:srgbClr val="CC66FF"/>
              </a:gs>
              <a:gs pos="28000">
                <a:srgbClr val="CC66FF"/>
              </a:gs>
              <a:gs pos="77966">
                <a:srgbClr val="CCCCFF"/>
              </a:gs>
              <a:gs pos="54000">
                <a:srgbClr val="CC99FF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5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75" y="3159671"/>
            <a:ext cx="3324225" cy="3781425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3265716" y="2246811"/>
            <a:ext cx="2651759" cy="1515291"/>
          </a:xfrm>
          <a:prstGeom prst="wedgeEllipseCallout">
            <a:avLst>
              <a:gd name="adj1" fmla="val 68280"/>
              <a:gd name="adj2" fmla="val 92621"/>
            </a:avLst>
          </a:prstGeom>
          <a:gradFill>
            <a:gsLst>
              <a:gs pos="0">
                <a:srgbClr val="9933FF"/>
              </a:gs>
              <a:gs pos="31000">
                <a:srgbClr val="CC66FF"/>
              </a:gs>
              <a:gs pos="58000">
                <a:srgbClr val="CC99FF"/>
              </a:gs>
              <a:gs pos="83000">
                <a:srgbClr val="CCCCFF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笨蛋</a:t>
            </a:r>
            <a:r>
              <a:rPr lang="en-US" altLang="zh-TW" sz="5400" dirty="0" smtClean="0"/>
              <a:t>!</a:t>
            </a:r>
            <a:endParaRPr lang="zh-TW" altLang="en-US" sz="5400" dirty="0"/>
          </a:p>
        </p:txBody>
      </p:sp>
      <p:sp>
        <p:nvSpPr>
          <p:cNvPr id="7" name="流程圖: 替代程序 6">
            <a:hlinkClick r:id="rId5" action="ppaction://hlinksldjump"/>
          </p:cNvPr>
          <p:cNvSpPr/>
          <p:nvPr/>
        </p:nvSpPr>
        <p:spPr>
          <a:xfrm>
            <a:off x="4134396" y="5342709"/>
            <a:ext cx="2201090" cy="913093"/>
          </a:xfrm>
          <a:prstGeom prst="flowChartAlternateProcess">
            <a:avLst/>
          </a:prstGeom>
          <a:pattFill prst="pct5">
            <a:fgClr>
              <a:schemeClr val="accent1"/>
            </a:fgClr>
            <a:bgClr>
              <a:srgbClr val="9933FF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在一次</a:t>
            </a:r>
            <a:endParaRPr lang="zh-TW" altLang="en-US" sz="4000" dirty="0">
              <a:solidFill>
                <a:srgbClr val="9933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158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  <p:sp>
        <p:nvSpPr>
          <p:cNvPr id="7" name="流程圖: 程序 6">
            <a:hlinkClick r:id="" action="ppaction://hlinkshowjump?jump=endshow"/>
          </p:cNvPr>
          <p:cNvSpPr/>
          <p:nvPr/>
        </p:nvSpPr>
        <p:spPr>
          <a:xfrm>
            <a:off x="3298371" y="5146764"/>
            <a:ext cx="2547257" cy="939220"/>
          </a:xfrm>
          <a:prstGeom prst="flowChartProcess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r>
              <a:rPr lang="en-US" altLang="zh-TW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813" y="562386"/>
            <a:ext cx="4596782" cy="4322439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705394" y="1502228"/>
            <a:ext cx="2991395" cy="1513985"/>
          </a:xfrm>
          <a:prstGeom prst="wedgeEllipseCallout">
            <a:avLst>
              <a:gd name="adj1" fmla="val 87738"/>
              <a:gd name="adj2" fmla="val 9195"/>
            </a:avLst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1943712"/>
      </p:ext>
    </p:extLst>
  </p:cSld>
  <p:clrMapOvr>
    <a:masterClrMapping/>
  </p:clrMapOvr>
  <p:transition spd="slow" advClick="0">
    <p:wip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31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腦筋急轉彎</vt:lpstr>
      <vt:lpstr>猜猜我右邊是誰?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2019-11-05T02:40:10Z</dcterms:created>
  <dcterms:modified xsi:type="dcterms:W3CDTF">2019-11-19T03:03:25Z</dcterms:modified>
</cp:coreProperties>
</file>