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CC99FF"/>
    <a:srgbClr val="FFFFFF"/>
    <a:srgbClr val="00CCFF"/>
    <a:srgbClr val="FF99CC"/>
    <a:srgbClr val="FFFF66"/>
    <a:srgbClr val="FF99FF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69E4-74A5-4232-A977-234C19F564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849D-1792-47B0-AE41-13E8DD45E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8446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type.wav"/>
          </p:stSnd>
        </p:sndAc>
      </p:transition>
    </mc:Choice>
    <mc:Fallback>
      <p:transition spd="slow" advClick="0">
        <p:blinds dir="vert"/>
        <p:sndAc>
          <p:stSnd>
            <p:snd r:embed="rId1" name="typ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69E4-74A5-4232-A977-234C19F564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849D-1792-47B0-AE41-13E8DD45E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2626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type.wav"/>
          </p:stSnd>
        </p:sndAc>
      </p:transition>
    </mc:Choice>
    <mc:Fallback>
      <p:transition spd="slow" advClick="0">
        <p:blinds dir="vert"/>
        <p:sndAc>
          <p:stSnd>
            <p:snd r:embed="rId1" name="typ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69E4-74A5-4232-A977-234C19F564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849D-1792-47B0-AE41-13E8DD45E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2741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type.wav"/>
          </p:stSnd>
        </p:sndAc>
      </p:transition>
    </mc:Choice>
    <mc:Fallback>
      <p:transition spd="slow" advClick="0">
        <p:blinds dir="vert"/>
        <p:sndAc>
          <p:stSnd>
            <p:snd r:embed="rId1" name="typ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69E4-74A5-4232-A977-234C19F564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849D-1792-47B0-AE41-13E8DD45E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686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type.wav"/>
          </p:stSnd>
        </p:sndAc>
      </p:transition>
    </mc:Choice>
    <mc:Fallback>
      <p:transition spd="slow" advClick="0">
        <p:blinds dir="vert"/>
        <p:sndAc>
          <p:stSnd>
            <p:snd r:embed="rId1" name="typ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69E4-74A5-4232-A977-234C19F564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849D-1792-47B0-AE41-13E8DD45E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1633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type.wav"/>
          </p:stSnd>
        </p:sndAc>
      </p:transition>
    </mc:Choice>
    <mc:Fallback>
      <p:transition spd="slow" advClick="0">
        <p:blinds dir="vert"/>
        <p:sndAc>
          <p:stSnd>
            <p:snd r:embed="rId1" name="typ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69E4-74A5-4232-A977-234C19F564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849D-1792-47B0-AE41-13E8DD45E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7502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type.wav"/>
          </p:stSnd>
        </p:sndAc>
      </p:transition>
    </mc:Choice>
    <mc:Fallback>
      <p:transition spd="slow" advClick="0">
        <p:blinds dir="vert"/>
        <p:sndAc>
          <p:stSnd>
            <p:snd r:embed="rId1" name="typ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69E4-74A5-4232-A977-234C19F564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849D-1792-47B0-AE41-13E8DD45E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7741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type.wav"/>
          </p:stSnd>
        </p:sndAc>
      </p:transition>
    </mc:Choice>
    <mc:Fallback>
      <p:transition spd="slow" advClick="0">
        <p:blinds dir="vert"/>
        <p:sndAc>
          <p:stSnd>
            <p:snd r:embed="rId1" name="typ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69E4-74A5-4232-A977-234C19F564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849D-1792-47B0-AE41-13E8DD45E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1217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type.wav"/>
          </p:stSnd>
        </p:sndAc>
      </p:transition>
    </mc:Choice>
    <mc:Fallback>
      <p:transition spd="slow" advClick="0">
        <p:blinds dir="vert"/>
        <p:sndAc>
          <p:stSnd>
            <p:snd r:embed="rId1" name="typ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69E4-74A5-4232-A977-234C19F564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849D-1792-47B0-AE41-13E8DD45E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5371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type.wav"/>
          </p:stSnd>
        </p:sndAc>
      </p:transition>
    </mc:Choice>
    <mc:Fallback>
      <p:transition spd="slow" advClick="0">
        <p:blinds dir="vert"/>
        <p:sndAc>
          <p:stSnd>
            <p:snd r:embed="rId1" name="typ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69E4-74A5-4232-A977-234C19F564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849D-1792-47B0-AE41-13E8DD45E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99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type.wav"/>
          </p:stSnd>
        </p:sndAc>
      </p:transition>
    </mc:Choice>
    <mc:Fallback>
      <p:transition spd="slow" advClick="0">
        <p:blinds dir="vert"/>
        <p:sndAc>
          <p:stSnd>
            <p:snd r:embed="rId1" name="typ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69E4-74A5-4232-A977-234C19F564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6849D-1792-47B0-AE41-13E8DD45E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0995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type.wav"/>
          </p:stSnd>
        </p:sndAc>
      </p:transition>
    </mc:Choice>
    <mc:Fallback>
      <p:transition spd="slow" advClick="0">
        <p:blinds dir="vert"/>
        <p:sndAc>
          <p:stSnd>
            <p:snd r:embed="rId1" name="typ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B69E4-74A5-4232-A977-234C19F564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6849D-1792-47B0-AE41-13E8DD45E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5854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3" name="type.wav"/>
          </p:stSnd>
        </p:sndAc>
      </p:transition>
    </mc:Choice>
    <mc:Fallback>
      <p:transition spd="slow" advClick="0">
        <p:blinds dir="vert"/>
        <p:sndAc>
          <p:stSnd>
            <p:snd r:embed="rId13" name="type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jpe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8000">
              <a:srgbClr val="FF99FF"/>
            </a:gs>
            <a:gs pos="64000">
              <a:srgbClr val="9999FF"/>
            </a:gs>
            <a:gs pos="36000">
              <a:schemeClr val="accent1">
                <a:lumMod val="45000"/>
                <a:lumOff val="55000"/>
              </a:schemeClr>
            </a:gs>
            <a:gs pos="1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11085" y="1762851"/>
            <a:ext cx="7886700" cy="1325563"/>
          </a:xfrm>
          <a:effectLst>
            <a:glow rad="63500">
              <a:schemeClr val="accent2">
                <a:satMod val="175000"/>
                <a:alpha val="4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zh-TW" altLang="en-US" sz="6600" dirty="0" smtClean="0">
                <a:solidFill>
                  <a:srgbClr val="FFFF66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腦筋動動動</a:t>
            </a:r>
            <a:endParaRPr lang="zh-TW" altLang="en-US" sz="6600" dirty="0">
              <a:solidFill>
                <a:srgbClr val="FFFF66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2" name="圓角矩形 1"/>
          <p:cNvSpPr/>
          <p:nvPr/>
        </p:nvSpPr>
        <p:spPr>
          <a:xfrm>
            <a:off x="3122023" y="4676504"/>
            <a:ext cx="2299063" cy="116259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080808"/>
                </a:solidFill>
                <a:hlinkClick r:id="" action="ppaction://hlinkshowjump?jump=nextslide"/>
              </a:rPr>
              <a:t>開始</a:t>
            </a:r>
            <a:endParaRPr lang="zh-TW" altLang="en-US" sz="5400" dirty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75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type.wav"/>
          </p:stSnd>
        </p:sndAc>
      </p:transition>
    </mc:Choice>
    <mc:Fallback>
      <p:transition spd="slow" advClick="0">
        <p:blinds dir="vert"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9000">
              <a:srgbClr val="FF99FF"/>
            </a:gs>
            <a:gs pos="64000">
              <a:srgbClr val="9999FF"/>
            </a:gs>
            <a:gs pos="40000">
              <a:schemeClr val="accent1">
                <a:lumMod val="45000"/>
                <a:lumOff val="55000"/>
              </a:schemeClr>
            </a:gs>
            <a:gs pos="1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33153" y="1057458"/>
            <a:ext cx="7886700" cy="1325563"/>
          </a:xfrm>
        </p:spPr>
        <p:txBody>
          <a:bodyPr>
            <a:normAutofit/>
          </a:bodyPr>
          <a:lstStyle/>
          <a:p>
            <a:pPr algn="ctr"/>
            <a:endParaRPr lang="zh-TW" altLang="en-US" sz="66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03" y="0"/>
            <a:ext cx="8854371" cy="5144938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2730137" y="1598191"/>
            <a:ext cx="329997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800" dirty="0" smtClean="0">
                <a:solidFill>
                  <a:srgbClr val="FFFF66"/>
                </a:solidFill>
                <a:latin typeface="+mj-ea"/>
                <a:ea typeface="+mj-ea"/>
              </a:rPr>
              <a:t>猜猜看我</a:t>
            </a:r>
            <a:r>
              <a:rPr lang="zh-TW" altLang="en-US" sz="4000" dirty="0" smtClean="0">
                <a:solidFill>
                  <a:srgbClr val="FFFF66"/>
                </a:solidFill>
                <a:latin typeface="+mj-ea"/>
                <a:ea typeface="+mj-ea"/>
              </a:rPr>
              <a:t>左邊</a:t>
            </a:r>
            <a:r>
              <a:rPr lang="zh-TW" altLang="en-US" sz="4800" dirty="0" smtClean="0">
                <a:solidFill>
                  <a:srgbClr val="FFFF66"/>
                </a:solidFill>
                <a:latin typeface="+mj-ea"/>
                <a:ea typeface="+mj-ea"/>
              </a:rPr>
              <a:t>是誰？</a:t>
            </a:r>
            <a:endParaRPr lang="zh-TW" altLang="en-US" sz="4800" dirty="0">
              <a:latin typeface="+mj-ea"/>
              <a:ea typeface="+mj-ea"/>
            </a:endParaRPr>
          </a:p>
        </p:txBody>
      </p:sp>
      <p:sp>
        <p:nvSpPr>
          <p:cNvPr id="5" name="圓角矩形 4">
            <a:hlinkClick r:id="rId4" action="ppaction://hlinksldjump"/>
          </p:cNvPr>
          <p:cNvSpPr/>
          <p:nvPr/>
        </p:nvSpPr>
        <p:spPr>
          <a:xfrm>
            <a:off x="640080" y="5386253"/>
            <a:ext cx="2299063" cy="1162594"/>
          </a:xfrm>
          <a:prstGeom prst="roundRec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080808"/>
                </a:solidFill>
              </a:rPr>
              <a:t>胖綺</a:t>
            </a:r>
            <a:endParaRPr lang="zh-TW" altLang="en-US" sz="5400" dirty="0">
              <a:solidFill>
                <a:srgbClr val="080808"/>
              </a:solidFill>
            </a:endParaRPr>
          </a:p>
        </p:txBody>
      </p:sp>
      <p:sp>
        <p:nvSpPr>
          <p:cNvPr id="6" name="圓角矩形 5">
            <a:hlinkClick r:id="rId4" action="ppaction://hlinksldjump"/>
          </p:cNvPr>
          <p:cNvSpPr/>
          <p:nvPr/>
        </p:nvSpPr>
        <p:spPr>
          <a:xfrm>
            <a:off x="3526971" y="5410201"/>
            <a:ext cx="2299063" cy="1162594"/>
          </a:xfrm>
          <a:prstGeom prst="roundRec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80808"/>
                </a:solidFill>
              </a:rPr>
              <a:t>又</a:t>
            </a:r>
            <a:r>
              <a:rPr lang="zh-TW" altLang="en-US" sz="4000" dirty="0">
                <a:solidFill>
                  <a:srgbClr val="080808"/>
                </a:solidFill>
              </a:rPr>
              <a:t>喵</a:t>
            </a:r>
            <a:endParaRPr lang="zh-TW" altLang="en-US" sz="4000" dirty="0">
              <a:solidFill>
                <a:srgbClr val="080808"/>
              </a:solidFill>
            </a:endParaRPr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6130834" y="5410201"/>
            <a:ext cx="2299063" cy="1162594"/>
          </a:xfrm>
          <a:prstGeom prst="roundRec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080808"/>
                </a:solidFill>
              </a:rPr>
              <a:t>阿</a:t>
            </a:r>
            <a:r>
              <a:rPr lang="zh-TW" altLang="en-US" sz="4000" dirty="0" smtClean="0">
                <a:solidFill>
                  <a:srgbClr val="080808"/>
                </a:solidFill>
              </a:rPr>
              <a:t>闐</a:t>
            </a:r>
            <a:endParaRPr lang="zh-TW" altLang="en-US" sz="4000" dirty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639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type.wav"/>
          </p:stSnd>
        </p:sndAc>
      </p:transition>
    </mc:Choice>
    <mc:Fallback>
      <p:transition spd="slow" advClick="0">
        <p:blinds dir="vert"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0260" y="2076858"/>
            <a:ext cx="2251636" cy="4127999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2364377" y="300309"/>
            <a:ext cx="3500846" cy="3553097"/>
          </a:xfrm>
          <a:prstGeom prst="irregularSeal2">
            <a:avLst/>
          </a:prstGeom>
          <a:solidFill>
            <a:srgbClr val="FF0000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FFFF"/>
                </a:solidFill>
              </a:rPr>
              <a:t>答錯了</a:t>
            </a:r>
            <a:r>
              <a:rPr lang="en-US" altLang="zh-TW" sz="3200" dirty="0" smtClean="0">
                <a:solidFill>
                  <a:srgbClr val="FFFFFF"/>
                </a:solidFill>
              </a:rPr>
              <a:t>!</a:t>
            </a:r>
            <a:endParaRPr lang="zh-TW" altLang="en-US" sz="3200" dirty="0">
              <a:solidFill>
                <a:srgbClr val="FFFFFF"/>
              </a:solidFill>
            </a:endParaRPr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122023" y="4676504"/>
            <a:ext cx="2299063" cy="116259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80808"/>
                </a:solidFill>
              </a:rPr>
              <a:t>再玩一次</a:t>
            </a:r>
            <a:endParaRPr lang="zh-TW" altLang="en-US" sz="3600" dirty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358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type.wav"/>
          </p:stSnd>
        </p:sndAc>
      </p:transition>
    </mc:Choice>
    <mc:Fallback>
      <p:transition spd="slow" advClick="0">
        <p:blinds dir="vert"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78000">
              <a:srgbClr val="00CCFF"/>
            </a:gs>
            <a:gs pos="35000">
              <a:schemeClr val="accent1">
                <a:lumMod val="45000"/>
                <a:lumOff val="55000"/>
              </a:schemeClr>
            </a:gs>
            <a:gs pos="1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4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822" y="2612573"/>
            <a:ext cx="2149521" cy="3847278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3304903" y="966652"/>
            <a:ext cx="3592286" cy="3017520"/>
          </a:xfrm>
          <a:prstGeom prst="irregularSeal2">
            <a:avLst/>
          </a:prstGeom>
          <a:gradFill>
            <a:gsLst>
              <a:gs pos="78000">
                <a:srgbClr val="CC99FF"/>
              </a:gs>
              <a:gs pos="35000">
                <a:schemeClr val="accent1">
                  <a:lumMod val="45000"/>
                  <a:lumOff val="55000"/>
                </a:schemeClr>
              </a:gs>
              <a:gs pos="1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4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FFFF"/>
                </a:solidFill>
              </a:rPr>
              <a:t>答對了</a:t>
            </a:r>
            <a:r>
              <a:rPr lang="en-US" altLang="zh-TW" sz="2800" dirty="0">
                <a:solidFill>
                  <a:srgbClr val="FFFFFF"/>
                </a:solidFill>
              </a:rPr>
              <a:t>!</a:t>
            </a:r>
            <a:endParaRPr lang="zh-TW" altLang="en-US" sz="2800" dirty="0">
              <a:solidFill>
                <a:srgbClr val="FFFFFF"/>
              </a:solidFill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310743" y="5297257"/>
            <a:ext cx="2299063" cy="116259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080808"/>
                </a:solidFill>
              </a:rPr>
              <a:t>掰掰 </a:t>
            </a:r>
            <a:endParaRPr lang="zh-TW" altLang="en-US" sz="5400" dirty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449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type.wav"/>
          </p:stSnd>
        </p:sndAc>
      </p:transition>
    </mc:Choice>
    <mc:Fallback>
      <p:transition spd="slow" advClick="0">
        <p:blinds dir="vert"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31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文鼎特圓</vt:lpstr>
      <vt:lpstr>新細明體</vt:lpstr>
      <vt:lpstr>Arial</vt:lpstr>
      <vt:lpstr>Calibri</vt:lpstr>
      <vt:lpstr>Calibri Light</vt:lpstr>
      <vt:lpstr>Office 佈景主題</vt:lpstr>
      <vt:lpstr>腦筋動動動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腦筋動動</dc:title>
  <dc:creator>Windows 使用者</dc:creator>
  <cp:lastModifiedBy>Windows 使用者</cp:lastModifiedBy>
  <cp:revision>12</cp:revision>
  <dcterms:created xsi:type="dcterms:W3CDTF">2019-11-05T02:40:05Z</dcterms:created>
  <dcterms:modified xsi:type="dcterms:W3CDTF">2019-11-19T03:10:19Z</dcterms:modified>
</cp:coreProperties>
</file>