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  <a:srgbClr val="88B6E0"/>
    <a:srgbClr val="CBAFF3"/>
    <a:srgbClr val="FDBF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9F74-881B-439D-A201-5CBC0D81F00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AE938-ECC1-44DA-8358-2775F2A391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50840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9F74-881B-439D-A201-5CBC0D81F00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AE938-ECC1-44DA-8358-2775F2A391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91430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9F74-881B-439D-A201-5CBC0D81F00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AE938-ECC1-44DA-8358-2775F2A391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03336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9F74-881B-439D-A201-5CBC0D81F00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AE938-ECC1-44DA-8358-2775F2A391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13594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9F74-881B-439D-A201-5CBC0D81F00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AE938-ECC1-44DA-8358-2775F2A391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17552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9F74-881B-439D-A201-5CBC0D81F00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AE938-ECC1-44DA-8358-2775F2A391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797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9F74-881B-439D-A201-5CBC0D81F00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AE938-ECC1-44DA-8358-2775F2A391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26969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9F74-881B-439D-A201-5CBC0D81F00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AE938-ECC1-44DA-8358-2775F2A391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37034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9F74-881B-439D-A201-5CBC0D81F00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AE938-ECC1-44DA-8358-2775F2A391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91390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9F74-881B-439D-A201-5CBC0D81F00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AE938-ECC1-44DA-8358-2775F2A391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08610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F9F74-881B-439D-A201-5CBC0D81F00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AE938-ECC1-44DA-8358-2775F2A391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0640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F9F74-881B-439D-A201-5CBC0D81F00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AE938-ECC1-44DA-8358-2775F2A391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5223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FDBFFD"/>
            </a:gs>
            <a:gs pos="80000">
              <a:srgbClr val="88B6E0"/>
            </a:gs>
            <a:gs pos="46000">
              <a:srgbClr val="CBAFF3"/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中黑" panose="020B0609010101010101" pitchFamily="49" charset="-120"/>
                <a:ea typeface="文鼎中黑" panose="020B0609010101010101" pitchFamily="49" charset="-120"/>
              </a:rPr>
              <a:t>猜猜我是誰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  </a:t>
            </a:r>
            <a:r>
              <a:rPr lang="en-US" altLang="zh-TW" dirty="0" smtClean="0">
                <a:solidFill>
                  <a:srgbClr val="00B0F0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Who is me</a:t>
            </a:r>
            <a:r>
              <a:rPr lang="zh-TW" altLang="en-US" dirty="0" smtClean="0">
                <a:solidFill>
                  <a:srgbClr val="00B0F0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？                                                </a:t>
            </a:r>
            <a:endParaRPr lang="zh-TW" altLang="en-US" dirty="0">
              <a:solidFill>
                <a:srgbClr val="00B0F0"/>
              </a:solidFill>
              <a:latin typeface="文鼎新中黑" panose="020B0609010101010101" pitchFamily="49" charset="-120"/>
              <a:ea typeface="文鼎新中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流程圖: 替代程序 8"/>
          <p:cNvSpPr/>
          <p:nvPr/>
        </p:nvSpPr>
        <p:spPr>
          <a:xfrm>
            <a:off x="3725051" y="5257800"/>
            <a:ext cx="1693897" cy="938036"/>
          </a:xfrm>
          <a:prstGeom prst="flowChartAlternateProcess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solidFill>
                  <a:schemeClr val="tx1"/>
                </a:solidFill>
                <a:hlinkClick r:id="" action="ppaction://hlinkshowjump?jump=nextslide"/>
              </a:rPr>
              <a:t>start</a:t>
            </a:r>
            <a:endParaRPr lang="zh-TW" alt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98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prism isContent="1" isInverted="1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DBFFD"/>
            </a:gs>
            <a:gs pos="80000">
              <a:srgbClr val="88B6E0"/>
            </a:gs>
            <a:gs pos="46000">
              <a:srgbClr val="CBAFF3"/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490" y="639446"/>
            <a:ext cx="7343984" cy="3962641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132" y="639446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                     </a:t>
            </a:r>
            <a:r>
              <a:rPr lang="zh-TW" altLang="en-US" sz="6600" dirty="0" smtClean="0">
                <a:solidFill>
                  <a:srgbClr val="FFC00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我是誰？</a:t>
            </a:r>
            <a:endParaRPr lang="zh-TW" altLang="en-US" sz="6600" dirty="0">
              <a:solidFill>
                <a:srgbClr val="FFC000"/>
              </a:solid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</p:txBody>
      </p:sp>
      <p:sp>
        <p:nvSpPr>
          <p:cNvPr id="5" name="流程圖: 替代程序 4"/>
          <p:cNvSpPr/>
          <p:nvPr/>
        </p:nvSpPr>
        <p:spPr>
          <a:xfrm>
            <a:off x="7104138" y="5363787"/>
            <a:ext cx="1693897" cy="938036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 </a:t>
            </a:r>
            <a:r>
              <a:rPr lang="zh-TW" altLang="en-US" sz="2800" dirty="0" smtClean="0">
                <a:hlinkClick r:id="" action="ppaction://hlinkshowjump?jump=lastslide"/>
              </a:rPr>
              <a:t>阿闐</a:t>
            </a:r>
            <a:endParaRPr lang="zh-TW" altLang="en-US" sz="2800" dirty="0"/>
          </a:p>
        </p:txBody>
      </p:sp>
      <p:sp>
        <p:nvSpPr>
          <p:cNvPr id="6" name="流程圖: 替代程序 5"/>
          <p:cNvSpPr/>
          <p:nvPr/>
        </p:nvSpPr>
        <p:spPr>
          <a:xfrm>
            <a:off x="4189609" y="5363440"/>
            <a:ext cx="1693897" cy="938036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hlinkClick r:id="" action="ppaction://hlinkshowjump?jump=nextslide"/>
              </a:rPr>
              <a:t>胖</a:t>
            </a:r>
            <a:r>
              <a:rPr lang="zh-TW" altLang="en-US" sz="2800" dirty="0">
                <a:hlinkClick r:id="" action="ppaction://hlinkshowjump?jump=nextslide"/>
              </a:rPr>
              <a:t>吉</a:t>
            </a:r>
            <a:endParaRPr lang="zh-TW" altLang="en-US" sz="2800" dirty="0"/>
          </a:p>
        </p:txBody>
      </p:sp>
      <p:sp>
        <p:nvSpPr>
          <p:cNvPr id="7" name="流程圖: 替代程序 6">
            <a:hlinkClick r:id="" action="ppaction://hlinkshowjump?jump=nextslide"/>
          </p:cNvPr>
          <p:cNvSpPr/>
          <p:nvPr/>
        </p:nvSpPr>
        <p:spPr>
          <a:xfrm>
            <a:off x="1275080" y="5372453"/>
            <a:ext cx="1693897" cy="938036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hlinkClick r:id="" action="ppaction://hlinkshowjump?jump=nextslide"/>
              </a:rPr>
              <a:t>簡</a:t>
            </a:r>
            <a:r>
              <a:rPr lang="zh-TW" altLang="en-US" sz="3200" dirty="0" smtClean="0">
                <a:hlinkClick r:id="" action="ppaction://hlinkshowjump?jump=nextslide"/>
              </a:rPr>
              <a:t>屁安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851464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72000">
              <a:srgbClr val="FFC000"/>
            </a:gs>
            <a:gs pos="100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8277" y="3838221"/>
            <a:ext cx="2665723" cy="2854735"/>
          </a:xfrm>
          <a:prstGeom prst="rect">
            <a:avLst/>
          </a:prstGeom>
        </p:spPr>
      </p:pic>
      <p:sp>
        <p:nvSpPr>
          <p:cNvPr id="3" name="爆炸 1 2"/>
          <p:cNvSpPr/>
          <p:nvPr/>
        </p:nvSpPr>
        <p:spPr>
          <a:xfrm>
            <a:off x="1580444" y="519288"/>
            <a:ext cx="4897833" cy="4757588"/>
          </a:xfrm>
          <a:prstGeom prst="irregularSeal1">
            <a:avLst/>
          </a:prstGeom>
          <a:gradFill>
            <a:gsLst>
              <a:gs pos="0">
                <a:srgbClr val="92D050"/>
              </a:gs>
              <a:gs pos="72000">
                <a:srgbClr val="00B050"/>
              </a:gs>
              <a:gs pos="100000">
                <a:srgbClr val="FFFF0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38100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答錯了！ </a:t>
            </a:r>
            <a:endParaRPr lang="en-US" altLang="zh-TW" sz="36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3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再試一次吧！</a:t>
            </a:r>
            <a:endParaRPr lang="en-US" altLang="zh-TW" sz="36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流程圖: 替代程序 3"/>
          <p:cNvSpPr/>
          <p:nvPr/>
        </p:nvSpPr>
        <p:spPr>
          <a:xfrm>
            <a:off x="3725051" y="5349875"/>
            <a:ext cx="1693897" cy="938036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hlinkClick r:id="" action="ppaction://hlinkshowjump?jump=previousslide"/>
              </a:rPr>
              <a:t>Try 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086462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>
        <p14:flip dir="r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390" y="2390775"/>
            <a:ext cx="3609975" cy="4467225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1862667" y="1625600"/>
            <a:ext cx="3352969" cy="2246489"/>
          </a:xfrm>
          <a:prstGeom prst="wedgeRoundRectCallout">
            <a:avLst>
              <a:gd name="adj1" fmla="val 70408"/>
              <a:gd name="adj2" fmla="val 33857"/>
              <a:gd name="adj3" fmla="val 16667"/>
            </a:avLst>
          </a:prstGeom>
          <a:solidFill>
            <a:srgbClr val="FFFF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答對了！</a:t>
            </a:r>
            <a:endParaRPr lang="en-US" altLang="zh-TW" sz="40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很棒喔！</a:t>
            </a:r>
            <a:endParaRPr lang="en-US" altLang="zh-TW" sz="40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流程圖: 替代程序 3">
            <a:hlinkClick r:id="" action="ppaction://hlinkshowjump?jump=endshow"/>
          </p:cNvPr>
          <p:cNvSpPr/>
          <p:nvPr/>
        </p:nvSpPr>
        <p:spPr>
          <a:xfrm>
            <a:off x="3725051" y="5349875"/>
            <a:ext cx="1693897" cy="938036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hlinkClick r:id="" action="ppaction://hlinkshowjump?jump=endshow"/>
              </a:rPr>
              <a:t>Good bye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527422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38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文鼎中黑</vt:lpstr>
      <vt:lpstr>文鼎俏黑體P</vt:lpstr>
      <vt:lpstr>文鼎海報體</vt:lpstr>
      <vt:lpstr>文鼎新中黑</vt:lpstr>
      <vt:lpstr>新細明體</vt:lpstr>
      <vt:lpstr>Arial</vt:lpstr>
      <vt:lpstr>Calibri</vt:lpstr>
      <vt:lpstr>Calibri Light</vt:lpstr>
      <vt:lpstr>Office 佈景主題</vt:lpstr>
      <vt:lpstr>猜猜我是誰   Who is me？                                                </vt:lpstr>
      <vt:lpstr>                     我是誰？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老師你好兇</dc:title>
  <dc:creator>Windows 使用者</dc:creator>
  <cp:lastModifiedBy>Windows 使用者</cp:lastModifiedBy>
  <cp:revision>11</cp:revision>
  <dcterms:created xsi:type="dcterms:W3CDTF">2019-11-05T02:40:00Z</dcterms:created>
  <dcterms:modified xsi:type="dcterms:W3CDTF">2019-11-19T02:57:57Z</dcterms:modified>
</cp:coreProperties>
</file>