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66FFCC"/>
    <a:srgbClr val="E64AE6"/>
    <a:srgbClr val="743799"/>
    <a:srgbClr val="FF99FF"/>
    <a:srgbClr val="66CCFF"/>
    <a:srgbClr val="D60093"/>
    <a:srgbClr val="7D369A"/>
    <a:srgbClr val="8D3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5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039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975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039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248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202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818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779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62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485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341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5651F-10CE-47D2-906D-8ECCED07FDBF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E0C19-3DDB-4345-8BDF-FE1C9BC55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73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8D319F"/>
            </a:gs>
            <a:gs pos="94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7424" y="901337"/>
            <a:ext cx="7772400" cy="1446032"/>
          </a:xfrm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8000" dirty="0" smtClean="0">
                <a:ln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sz="8000" dirty="0"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4624" y="2831330"/>
            <a:ext cx="6472645" cy="604202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00FFFF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猜猜看</a:t>
            </a:r>
            <a:endParaRPr lang="zh-TW" altLang="en-US" sz="5400" dirty="0">
              <a:solidFill>
                <a:srgbClr val="00FFFF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4" name="流程圖: 替代程序 3"/>
          <p:cNvSpPr/>
          <p:nvPr/>
        </p:nvSpPr>
        <p:spPr>
          <a:xfrm>
            <a:off x="3370218" y="5042262"/>
            <a:ext cx="2246811" cy="888274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rgbClr val="66FFCC"/>
                </a:solidFill>
                <a:latin typeface="Algerian" panose="04020705040A02060702" pitchFamily="82" charset="0"/>
                <a:hlinkClick r:id="" action="ppaction://hlinkshowjump?jump=nextslide"/>
              </a:rPr>
              <a:t>start</a:t>
            </a:r>
            <a:endParaRPr lang="zh-TW" altLang="en-US" sz="4800" dirty="0">
              <a:solidFill>
                <a:srgbClr val="66FFCC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903341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rgbClr val="C799D0"/>
            </a:gs>
            <a:gs pos="94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" y="169183"/>
            <a:ext cx="7627076" cy="374967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rgbClr val="66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阿拉丁有幾個哥哥？</a:t>
            </a:r>
            <a:endParaRPr lang="zh-TW" altLang="en-US" sz="5400" dirty="0">
              <a:solidFill>
                <a:srgbClr val="66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流程圖: 替代程序 4"/>
          <p:cNvSpPr/>
          <p:nvPr/>
        </p:nvSpPr>
        <p:spPr>
          <a:xfrm>
            <a:off x="609601" y="5094513"/>
            <a:ext cx="2246811" cy="888274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hlinkClick r:id="" action="ppaction://hlinkshowjump?jump=nextslide"/>
              </a:rPr>
              <a:t>one</a:t>
            </a:r>
            <a:endParaRPr lang="zh-TW" altLang="en-US" sz="4800" dirty="0"/>
          </a:p>
        </p:txBody>
      </p:sp>
      <p:sp>
        <p:nvSpPr>
          <p:cNvPr id="6" name="流程圖: 替代程序 5"/>
          <p:cNvSpPr/>
          <p:nvPr/>
        </p:nvSpPr>
        <p:spPr>
          <a:xfrm>
            <a:off x="6418217" y="5094513"/>
            <a:ext cx="2246811" cy="888274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hlinkClick r:id="" action="ppaction://hlinkshowjump?jump=lastslide"/>
              </a:rPr>
              <a:t>three</a:t>
            </a:r>
            <a:endParaRPr lang="zh-TW" altLang="en-US" sz="4800" dirty="0"/>
          </a:p>
        </p:txBody>
      </p:sp>
      <p:sp>
        <p:nvSpPr>
          <p:cNvPr id="7" name="流程圖: 替代程序 6"/>
          <p:cNvSpPr/>
          <p:nvPr/>
        </p:nvSpPr>
        <p:spPr>
          <a:xfrm>
            <a:off x="3513909" y="5094514"/>
            <a:ext cx="2246811" cy="888274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hlinkClick r:id="" action="ppaction://hlinkshowjump?jump=nextslide"/>
              </a:rPr>
              <a:t>two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642473465"/>
      </p:ext>
    </p:extLst>
  </p:cSld>
  <p:clrMapOvr>
    <a:masterClrMapping/>
  </p:clrMapOvr>
  <p:transition spd="slow" advClick="0">
    <p:randomBa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0">
              <a:schemeClr val="tx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17" y="1521368"/>
            <a:ext cx="4402183" cy="4412397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770708" y="169817"/>
            <a:ext cx="3971109" cy="4689566"/>
          </a:xfrm>
          <a:prstGeom prst="irregularSeal1">
            <a:avLst/>
          </a:prstGeom>
          <a:gradFill flip="none" rotWithShape="1">
            <a:gsLst>
              <a:gs pos="0">
                <a:srgbClr val="00FFFF">
                  <a:shade val="30000"/>
                  <a:satMod val="115000"/>
                </a:srgbClr>
              </a:gs>
              <a:gs pos="50000">
                <a:srgbClr val="00FFFF">
                  <a:shade val="67500"/>
                  <a:satMod val="115000"/>
                </a:srgbClr>
              </a:gs>
              <a:gs pos="100000">
                <a:srgbClr val="00FF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endParaRPr lang="zh-TW" altLang="en-US" sz="48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2978331" y="5107578"/>
            <a:ext cx="2899955" cy="1267097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 </a:t>
            </a:r>
            <a:r>
              <a:rPr lang="en-US" altLang="zh-TW" sz="5400" dirty="0" smtClean="0">
                <a:solidFill>
                  <a:schemeClr val="bg2">
                    <a:lumMod val="10000"/>
                  </a:schemeClr>
                </a:solidFill>
              </a:rPr>
              <a:t>try</a:t>
            </a:r>
            <a:endParaRPr lang="zh-TW" altLang="en-US" sz="5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0654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FF99FF"/>
            </a:gs>
            <a:gs pos="42000">
              <a:srgbClr val="E7BDF9"/>
            </a:gs>
            <a:gs pos="65000">
              <a:srgbClr val="DBCFF6"/>
            </a:gs>
            <a:gs pos="8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532" y="2108996"/>
            <a:ext cx="4834131" cy="3625598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1071153" y="365760"/>
            <a:ext cx="3814355" cy="2351315"/>
          </a:xfrm>
          <a:prstGeom prst="wedgeEllipseCallout">
            <a:avLst>
              <a:gd name="adj1" fmla="val 37897"/>
              <a:gd name="adj2" fmla="val 61754"/>
            </a:avLst>
          </a:prstGeom>
          <a:gradFill flip="none" rotWithShape="1">
            <a:gsLst>
              <a:gs pos="0">
                <a:srgbClr val="743799">
                  <a:shade val="30000"/>
                  <a:satMod val="115000"/>
                </a:srgbClr>
              </a:gs>
              <a:gs pos="50000">
                <a:srgbClr val="743799">
                  <a:shade val="67500"/>
                  <a:satMod val="115000"/>
                </a:srgbClr>
              </a:gs>
              <a:gs pos="100000">
                <a:srgbClr val="743799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恭喜你</a:t>
            </a:r>
            <a:endParaRPr lang="en-US" altLang="zh-TW" sz="48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</a:t>
            </a:r>
            <a:r>
              <a:rPr lang="zh-TW" altLang="en-US" sz="4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了</a:t>
            </a:r>
          </a:p>
        </p:txBody>
      </p:sp>
      <p:sp>
        <p:nvSpPr>
          <p:cNvPr id="4" name="流程圖: 替代程序 3"/>
          <p:cNvSpPr/>
          <p:nvPr/>
        </p:nvSpPr>
        <p:spPr>
          <a:xfrm>
            <a:off x="3082834" y="5264331"/>
            <a:ext cx="2451026" cy="115606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chemeClr val="tx1"/>
                </a:solidFill>
                <a:latin typeface="Bahnschrift" panose="020B0502040204020203" pitchFamily="34" charset="0"/>
                <a:hlinkClick r:id="" action="ppaction://hlinkshowjump?jump=endshow"/>
              </a:rPr>
              <a:t>bye</a:t>
            </a:r>
            <a:endParaRPr lang="zh-TW" altLang="en-US" sz="54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4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24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文鼎中廣告體</vt:lpstr>
      <vt:lpstr>文鼎俏黑體P</vt:lpstr>
      <vt:lpstr>文鼎甜妞體P</vt:lpstr>
      <vt:lpstr>新細明體</vt:lpstr>
      <vt:lpstr>Algerian</vt:lpstr>
      <vt:lpstr>Arial</vt:lpstr>
      <vt:lpstr>Bahnschrift</vt:lpstr>
      <vt:lpstr>Calibri</vt:lpstr>
      <vt:lpstr>Calibri Light</vt:lpstr>
      <vt:lpstr>Office 佈景主題</vt:lpstr>
      <vt:lpstr>腦筋急轉彎</vt:lpstr>
      <vt:lpstr>阿拉丁有幾個哥哥？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11</cp:revision>
  <dcterms:created xsi:type="dcterms:W3CDTF">2019-11-05T02:40:04Z</dcterms:created>
  <dcterms:modified xsi:type="dcterms:W3CDTF">2019-11-19T02:59:35Z</dcterms:modified>
</cp:coreProperties>
</file>