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C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E0E9-AA94-49A0-BCFC-5239958BCEA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C4D4D-62A4-4B4E-86F4-1159EDD92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0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E0E9-AA94-49A0-BCFC-5239958BCEA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C4D4D-62A4-4B4E-86F4-1159EDD92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7816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E0E9-AA94-49A0-BCFC-5239958BCEA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C4D4D-62A4-4B4E-86F4-1159EDD92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7156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E0E9-AA94-49A0-BCFC-5239958BCEA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C4D4D-62A4-4B4E-86F4-1159EDD92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6608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E0E9-AA94-49A0-BCFC-5239958BCEA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C4D4D-62A4-4B4E-86F4-1159EDD92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1359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E0E9-AA94-49A0-BCFC-5239958BCEA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C4D4D-62A4-4B4E-86F4-1159EDD92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9909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E0E9-AA94-49A0-BCFC-5239958BCEA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C4D4D-62A4-4B4E-86F4-1159EDD92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394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E0E9-AA94-49A0-BCFC-5239958BCEA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C4D4D-62A4-4B4E-86F4-1159EDD92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5388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E0E9-AA94-49A0-BCFC-5239958BCEA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C4D4D-62A4-4B4E-86F4-1159EDD92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5694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E0E9-AA94-49A0-BCFC-5239958BCEA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C4D4D-62A4-4B4E-86F4-1159EDD92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646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E0E9-AA94-49A0-BCFC-5239958BCEA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C4D4D-62A4-4B4E-86F4-1159EDD92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5787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2E0E9-AA94-49A0-BCFC-5239958BCEA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C4D4D-62A4-4B4E-86F4-1159EDD92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580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8417" y="287383"/>
            <a:ext cx="7772400" cy="2007734"/>
          </a:xfrm>
          <a:gradFill>
            <a:gsLst>
              <a:gs pos="0">
                <a:srgbClr val="00B0F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</a:gradFill>
        </p:spPr>
        <p:txBody>
          <a:bodyPr>
            <a:prstTxWarp prst="textCurveUp">
              <a:avLst/>
            </a:prstTxWarp>
            <a:normAutofit/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r>
              <a:rPr lang="zh-TW" altLang="en-US" sz="8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腦筋急轉彎</a:t>
            </a:r>
            <a:endParaRPr lang="zh-TW" altLang="en-US" sz="88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2478632"/>
            <a:ext cx="6858000" cy="1655762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猜謎大挑戰</a:t>
            </a:r>
            <a:endParaRPr lang="zh-TW" altLang="en-US" sz="5400" dirty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219994" y="4134394"/>
            <a:ext cx="2704011" cy="1495697"/>
          </a:xfrm>
          <a:prstGeom prst="roundRect">
            <a:avLst>
              <a:gd name="adj" fmla="val 27596"/>
            </a:avLst>
          </a:prstGeom>
          <a:gradFill>
            <a:gsLst>
              <a:gs pos="0">
                <a:srgbClr val="28C828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C0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hlinkClick r:id="" action="ppaction://hlinkshowjump?jump=nextslide"/>
              </a:rPr>
              <a:t>開始</a:t>
            </a:r>
            <a:endParaRPr lang="zh-TW" altLang="en-US" sz="5400" dirty="0">
              <a:solidFill>
                <a:srgbClr val="C0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6980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ferris dir="l"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030A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20" y="248193"/>
            <a:ext cx="8537589" cy="4606682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altLang="zh-TW" dirty="0" smtClean="0"/>
              <a:t> </a:t>
            </a:r>
            <a:r>
              <a:rPr lang="zh-TW" altLang="en-US" sz="4900" dirty="0" smtClean="0">
                <a:solidFill>
                  <a:schemeClr val="bg1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有兩個爸爸，兩個小孩一起去釣魚，為什麼只有三條魚？</a:t>
            </a:r>
            <a:endParaRPr lang="zh-TW" altLang="en-US" sz="4900" dirty="0">
              <a:solidFill>
                <a:schemeClr val="bg1"/>
              </a:solidFill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3616234" y="5434624"/>
            <a:ext cx="2405743" cy="1090919"/>
          </a:xfrm>
          <a:prstGeom prst="roundRect">
            <a:avLst>
              <a:gd name="adj" fmla="val 27596"/>
            </a:avLst>
          </a:prstGeom>
          <a:gradFill>
            <a:gsLst>
              <a:gs pos="0">
                <a:srgbClr val="28C828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C00000"/>
                </a:solidFill>
              </a:rPr>
              <a:t>有人沒有去</a:t>
            </a:r>
            <a:r>
              <a:rPr lang="zh-TW" altLang="en-US" sz="3200" dirty="0" smtClean="0">
                <a:solidFill>
                  <a:srgbClr val="C00000"/>
                </a:solidFill>
                <a:hlinkClick r:id="rId4" action="ppaction://hlinksldjump"/>
              </a:rPr>
              <a:t>釣魚</a:t>
            </a:r>
            <a:endParaRPr lang="zh-TW" altLang="en-US" sz="3200" dirty="0">
              <a:solidFill>
                <a:srgbClr val="C00000"/>
              </a:solidFill>
            </a:endParaRPr>
          </a:p>
        </p:txBody>
      </p:sp>
      <p:sp>
        <p:nvSpPr>
          <p:cNvPr id="6" name="圓角矩形 5">
            <a:hlinkClick r:id="rId5" action="ppaction://hlinksldjump"/>
          </p:cNvPr>
          <p:cNvSpPr/>
          <p:nvPr/>
        </p:nvSpPr>
        <p:spPr>
          <a:xfrm>
            <a:off x="6607628" y="5434624"/>
            <a:ext cx="2392681" cy="1208009"/>
          </a:xfrm>
          <a:prstGeom prst="roundRect">
            <a:avLst>
              <a:gd name="adj" fmla="val 27596"/>
            </a:avLst>
          </a:prstGeom>
          <a:gradFill>
            <a:gsLst>
              <a:gs pos="0">
                <a:srgbClr val="28C828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C00000"/>
                </a:solidFill>
              </a:rPr>
              <a:t>有兩個</a:t>
            </a:r>
            <a:r>
              <a:rPr lang="zh-TW" altLang="en-US" sz="3200" dirty="0" smtClean="0">
                <a:solidFill>
                  <a:srgbClr val="C00000"/>
                </a:solidFill>
                <a:hlinkClick r:id="rId5" action="ppaction://hlinksldjump"/>
              </a:rPr>
              <a:t>小孩</a:t>
            </a:r>
            <a:r>
              <a:rPr lang="zh-TW" altLang="en-US" sz="3200" dirty="0" smtClean="0">
                <a:solidFill>
                  <a:srgbClr val="C00000"/>
                </a:solidFill>
              </a:rPr>
              <a:t>和兩個</a:t>
            </a:r>
            <a:r>
              <a:rPr lang="zh-TW" altLang="en-US" sz="3200" dirty="0" smtClean="0">
                <a:solidFill>
                  <a:srgbClr val="C00000"/>
                </a:solidFill>
                <a:hlinkClick r:id="rId5" action="ppaction://hlinksldjump"/>
              </a:rPr>
              <a:t>爸爸</a:t>
            </a:r>
            <a:endParaRPr lang="zh-TW" altLang="en-US" sz="3200" dirty="0">
              <a:solidFill>
                <a:srgbClr val="C00000"/>
              </a:solidFill>
            </a:endParaRPr>
          </a:p>
        </p:txBody>
      </p:sp>
      <p:sp>
        <p:nvSpPr>
          <p:cNvPr id="7" name="圓角矩形 6">
            <a:hlinkClick r:id="rId4" action="ppaction://hlinksldjump"/>
          </p:cNvPr>
          <p:cNvSpPr/>
          <p:nvPr/>
        </p:nvSpPr>
        <p:spPr>
          <a:xfrm>
            <a:off x="628650" y="5434624"/>
            <a:ext cx="2194558" cy="1112367"/>
          </a:xfrm>
          <a:prstGeom prst="roundRect">
            <a:avLst>
              <a:gd name="adj" fmla="val 27596"/>
            </a:avLst>
          </a:prstGeom>
          <a:gradFill>
            <a:gsLst>
              <a:gs pos="0">
                <a:srgbClr val="28C828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C00000"/>
                </a:solidFill>
              </a:rPr>
              <a:t>有一個</a:t>
            </a:r>
            <a:r>
              <a:rPr lang="en-US" altLang="zh-TW" sz="3200" dirty="0">
                <a:solidFill>
                  <a:srgbClr val="C00000"/>
                </a:solidFill>
              </a:rPr>
              <a:t> </a:t>
            </a:r>
            <a:r>
              <a:rPr lang="zh-TW" altLang="en-US" sz="3200" dirty="0">
                <a:solidFill>
                  <a:srgbClr val="C00000"/>
                </a:solidFill>
              </a:rPr>
              <a:t>人</a:t>
            </a:r>
            <a:r>
              <a:rPr lang="zh-TW" altLang="en-US" sz="3200" dirty="0" smtClean="0">
                <a:solidFill>
                  <a:srgbClr val="C00000"/>
                </a:solidFill>
                <a:hlinkClick r:id="rId4" action="ppaction://hlinksldjump"/>
              </a:rPr>
              <a:t>技術</a:t>
            </a:r>
            <a:r>
              <a:rPr lang="zh-TW" altLang="en-US" sz="3200" dirty="0" smtClean="0">
                <a:solidFill>
                  <a:srgbClr val="C00000"/>
                </a:solidFill>
              </a:rPr>
              <a:t>不好</a:t>
            </a:r>
            <a:endParaRPr lang="zh-TW" alt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1999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peelOff"/>
        <p:sndAc>
          <p:stSnd>
            <p:snd r:embed="rId2" name="coin.wav"/>
          </p:stSnd>
        </p:sndAc>
      </p:transition>
    </mc:Choice>
    <mc:Fallback>
      <p:transition spd="slow" advClick="0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2">
                <a:lumMod val="75000"/>
              </a:schemeClr>
            </a:gs>
            <a:gs pos="31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1245" y="2338251"/>
            <a:ext cx="2288449" cy="4193313"/>
          </a:xfrm>
          <a:prstGeom prst="rect">
            <a:avLst/>
          </a:prstGeom>
        </p:spPr>
      </p:pic>
      <p:sp>
        <p:nvSpPr>
          <p:cNvPr id="5" name="爆炸 1 4"/>
          <p:cNvSpPr/>
          <p:nvPr/>
        </p:nvSpPr>
        <p:spPr>
          <a:xfrm>
            <a:off x="3696787" y="300446"/>
            <a:ext cx="3592287" cy="3559628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zh-TW" altLang="en-US" sz="36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答錯了 </a:t>
            </a:r>
            <a:endParaRPr lang="zh-TW" altLang="en-US" sz="36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6" name="圓角矩形 5">
            <a:hlinkClick r:id="rId4" action="ppaction://hlinksldjump"/>
          </p:cNvPr>
          <p:cNvSpPr/>
          <p:nvPr/>
        </p:nvSpPr>
        <p:spPr>
          <a:xfrm>
            <a:off x="3219994" y="4134394"/>
            <a:ext cx="2704011" cy="1495697"/>
          </a:xfrm>
          <a:prstGeom prst="roundRect">
            <a:avLst>
              <a:gd name="adj" fmla="val 27596"/>
            </a:avLst>
          </a:prstGeom>
          <a:gradFill>
            <a:gsLst>
              <a:gs pos="0">
                <a:srgbClr val="28C828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pPr algn="ctr"/>
            <a:r>
              <a:rPr lang="zh-TW" altLang="en-US" sz="4400" dirty="0" smtClean="0">
                <a:solidFill>
                  <a:schemeClr val="accent5">
                    <a:lumMod val="50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重新作答</a:t>
            </a:r>
            <a:endParaRPr lang="zh-TW" altLang="en-US" sz="4400" dirty="0">
              <a:solidFill>
                <a:schemeClr val="accent5">
                  <a:lumMod val="50000"/>
                </a:schemeClr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99082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drumroll.wav"/>
          </p:stSnd>
        </p:sndAc>
      </p:transition>
    </mc:Choice>
    <mc:Fallback>
      <p:transition spd="slow" advClick="0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3448593" y="1005840"/>
            <a:ext cx="3095897" cy="1489166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 algn="ctr"/>
            <a:r>
              <a:rPr lang="zh-TW" altLang="en-US" sz="44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 </a:t>
            </a:r>
            <a:r>
              <a:rPr lang="zh-TW" altLang="en-US" sz="4400" dirty="0" smtClean="0">
                <a:ln w="0"/>
                <a:solidFill>
                  <a:srgbClr val="FFFF00"/>
                </a:solidFill>
                <a:effectLst>
                  <a:reflection blurRad="6350" stA="53000" endA="300" endPos="35500" dir="5400000" sy="-90000" algn="bl" rotWithShape="0"/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</a:t>
            </a:r>
            <a:endParaRPr lang="zh-TW" altLang="en-US" sz="44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3863" y="1959429"/>
            <a:ext cx="2306274" cy="4428308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448593" y="4173583"/>
            <a:ext cx="2704011" cy="1495697"/>
          </a:xfrm>
          <a:prstGeom prst="roundRect">
            <a:avLst>
              <a:gd name="adj" fmla="val 27596"/>
            </a:avLst>
          </a:prstGeom>
          <a:gradFill>
            <a:gsLst>
              <a:gs pos="0">
                <a:srgbClr val="28C828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n>
                  <a:solidFill>
                    <a:srgbClr val="92D050"/>
                  </a:solidFill>
                </a:ln>
                <a:solidFill>
                  <a:srgbClr val="00206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結束</a:t>
            </a:r>
            <a:endParaRPr lang="zh-TW" altLang="en-US" sz="5400" dirty="0">
              <a:ln>
                <a:solidFill>
                  <a:srgbClr val="92D050"/>
                </a:solidFill>
              </a:ln>
              <a:solidFill>
                <a:srgbClr val="002060"/>
              </a:solidFill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0057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 advClick="0">
        <p14:warp dir="in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52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6" baseType="lpstr">
      <vt:lpstr>文鼎中特廣告體</vt:lpstr>
      <vt:lpstr>文鼎俏黑體P</vt:lpstr>
      <vt:lpstr>文鼎海報體</vt:lpstr>
      <vt:lpstr>文鼎粗廣告體</vt:lpstr>
      <vt:lpstr>文鼎超圓</vt:lpstr>
      <vt:lpstr>文鼎新潮ＰＯＰ體P</vt:lpstr>
      <vt:lpstr>文鼎新藝體</vt:lpstr>
      <vt:lpstr>新細明體</vt:lpstr>
      <vt:lpstr>Arial</vt:lpstr>
      <vt:lpstr>Calibri</vt:lpstr>
      <vt:lpstr>Calibri Light</vt:lpstr>
      <vt:lpstr>Office 佈景主題</vt:lpstr>
      <vt:lpstr>腦筋急轉彎</vt:lpstr>
      <vt:lpstr> 有兩個爸爸，兩個小孩一起去釣魚，為什麼只有三條魚？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腦筋急ㄗ轉彎</dc:title>
  <dc:creator>Windows 使用者</dc:creator>
  <cp:lastModifiedBy>Windows 使用者</cp:lastModifiedBy>
  <cp:revision>12</cp:revision>
  <dcterms:created xsi:type="dcterms:W3CDTF">2019-11-05T02:40:15Z</dcterms:created>
  <dcterms:modified xsi:type="dcterms:W3CDTF">2019-11-19T03:08:04Z</dcterms:modified>
</cp:coreProperties>
</file>