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DF2"/>
    <a:srgbClr val="FF66FF"/>
    <a:srgbClr val="FF0066"/>
    <a:srgbClr val="9900FF"/>
    <a:srgbClr val="0000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307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663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49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8928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3629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480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119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1075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382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2102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625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FB6B3-82BA-4906-88A7-38C7B5ED188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ED192-4DE7-4BA9-86DC-0B7E6BC71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6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5" Type="http://schemas.openxmlformats.org/officeDocument/2006/relationships/image" Target="../media/image3.jpeg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944">
              <a:srgbClr val="FFFF99"/>
            </a:gs>
            <a:gs pos="11922">
              <a:srgbClr val="FF0066"/>
            </a:gs>
            <a:gs pos="56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74000">
              <a:srgbClr val="7030A0"/>
            </a:gs>
            <a:gs pos="83000">
              <a:srgbClr val="9900FF"/>
            </a:gs>
            <a:gs pos="100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猜猜看</a:t>
            </a:r>
            <a:endParaRPr lang="zh-TW" altLang="en-US" sz="6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8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腦筋急</a:t>
            </a:r>
            <a:r>
              <a:rPr lang="zh-TW" altLang="en-US" sz="8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轉彎</a:t>
            </a:r>
          </a:p>
        </p:txBody>
      </p:sp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3246120" y="4947512"/>
            <a:ext cx="2913017" cy="1257345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179080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FFFF99"/>
            </a:gs>
            <a:gs pos="0">
              <a:srgbClr val="FF0066"/>
            </a:gs>
            <a:gs pos="87156">
              <a:srgbClr val="7030A0"/>
            </a:gs>
            <a:gs pos="36000">
              <a:srgbClr val="00B0F0"/>
            </a:gs>
            <a:gs pos="69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51" y="365126"/>
            <a:ext cx="8582298" cy="463080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zh-TW" sz="9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1+1=</a:t>
            </a:r>
            <a:r>
              <a:rPr lang="zh-TW" altLang="en-US" sz="9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？</a:t>
            </a:r>
            <a:endParaRPr lang="zh-TW" altLang="en-US" sz="9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橢圓 2">
            <a:hlinkClick r:id="rId4" action="ppaction://hlinksldjump"/>
          </p:cNvPr>
          <p:cNvSpPr/>
          <p:nvPr/>
        </p:nvSpPr>
        <p:spPr>
          <a:xfrm>
            <a:off x="914400" y="5355550"/>
            <a:ext cx="2207623" cy="1122963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2</a:t>
            </a:r>
            <a:endParaRPr lang="zh-TW" altLang="en-US" sz="6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橢圓 5">
            <a:hlinkClick r:id="rId6" action="ppaction://hlinksldjump"/>
          </p:cNvPr>
          <p:cNvSpPr/>
          <p:nvPr/>
        </p:nvSpPr>
        <p:spPr>
          <a:xfrm>
            <a:off x="3468188" y="5355550"/>
            <a:ext cx="2207623" cy="1122963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0</a:t>
            </a:r>
            <a:endParaRPr lang="zh-TW" altLang="en-US" sz="6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橢圓 6">
            <a:hlinkClick r:id="" action="ppaction://hlinkshowjump?jump=nextslide"/>
          </p:cNvPr>
          <p:cNvSpPr/>
          <p:nvPr/>
        </p:nvSpPr>
        <p:spPr>
          <a:xfrm>
            <a:off x="6008914" y="5355550"/>
            <a:ext cx="2207623" cy="1122963"/>
          </a:xfrm>
          <a:prstGeom prst="ellipse">
            <a:avLst/>
          </a:prstGeom>
          <a:blipFill>
            <a:blip r:embed="rId8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11</a:t>
            </a:r>
            <a:endParaRPr lang="zh-TW" altLang="en-US" sz="6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3840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000">
              <a:srgbClr val="00B0F0"/>
            </a:gs>
            <a:gs pos="100000">
              <a:srgbClr val="002060"/>
            </a:gs>
            <a:gs pos="32000">
              <a:srgbClr val="7030A0"/>
            </a:gs>
            <a:gs pos="64000">
              <a:srgbClr val="00B0F0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31" y="1737361"/>
            <a:ext cx="4102658" cy="3326082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4794070" y="1214845"/>
            <a:ext cx="4127862" cy="3317967"/>
          </a:xfrm>
          <a:prstGeom prst="irregularSeal1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打錯了</a:t>
            </a:r>
            <a:r>
              <a:rPr lang="en-US" altLang="zh-TW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</a:p>
        </p:txBody>
      </p:sp>
      <p:sp>
        <p:nvSpPr>
          <p:cNvPr id="7" name="橢圓 6">
            <a:hlinkClick r:id="" action="ppaction://hlinkshowjump?jump=previousslide"/>
          </p:cNvPr>
          <p:cNvSpPr/>
          <p:nvPr/>
        </p:nvSpPr>
        <p:spPr>
          <a:xfrm flipH="1">
            <a:off x="4010298" y="5251269"/>
            <a:ext cx="2847703" cy="1201782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9EDF2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5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  <a:endParaRPr lang="zh-TW" altLang="en-US" sz="5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9667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FF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4" y="1479367"/>
            <a:ext cx="3849190" cy="3897308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728752" y="1833041"/>
            <a:ext cx="3396345" cy="1720056"/>
          </a:xfrm>
          <a:prstGeom prst="wedgeEllipseCallout">
            <a:avLst>
              <a:gd name="adj1" fmla="val -62481"/>
              <a:gd name="adj2" fmla="val 54115"/>
            </a:avLst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打對了</a:t>
            </a:r>
            <a:r>
              <a:rPr lang="en-US" altLang="zh-TW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4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橢圓 3">
            <a:hlinkClick r:id="" action="ppaction://hlinkshowjump?jump=endshow"/>
          </p:cNvPr>
          <p:cNvSpPr/>
          <p:nvPr/>
        </p:nvSpPr>
        <p:spPr>
          <a:xfrm>
            <a:off x="4201887" y="5264332"/>
            <a:ext cx="2629987" cy="1345475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  <a:endParaRPr lang="zh-TW" altLang="en-US" sz="6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0335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20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 腦筋急轉彎</vt:lpstr>
      <vt:lpstr>1+1=？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腦ㄅ</dc:title>
  <dc:creator>Windows 使用者</dc:creator>
  <cp:lastModifiedBy>Windows 使用者</cp:lastModifiedBy>
  <cp:revision>11</cp:revision>
  <dcterms:created xsi:type="dcterms:W3CDTF">2019-11-05T02:41:12Z</dcterms:created>
  <dcterms:modified xsi:type="dcterms:W3CDTF">2019-11-19T03:04:44Z</dcterms:modified>
</cp:coreProperties>
</file>