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5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18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56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34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835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9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2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13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40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11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18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96723-9CBB-4EE6-ACD9-31DC17DEB2DB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69255-C030-481F-B589-ABD12D92F3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97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2B2FDD"/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42536" y="1648558"/>
            <a:ext cx="5430129" cy="696350"/>
          </a:xfrm>
        </p:spPr>
        <p:txBody>
          <a:bodyPr>
            <a:noAutofit/>
          </a:bodyPr>
          <a:lstStyle/>
          <a:p>
            <a:r>
              <a:rPr lang="zh-TW" altLang="en-US" sz="6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請你猜一猜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285309" y="5257800"/>
            <a:ext cx="2070462" cy="1356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開始</a:t>
            </a:r>
            <a:endParaRPr lang="zh-TW" altLang="en-US" sz="54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25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2B2FDD"/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42536" y="-248195"/>
            <a:ext cx="5430129" cy="3030583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我在第五最常用的角色是什麼</a:t>
            </a:r>
            <a:endParaRPr lang="zh-TW" altLang="en-US" sz="60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5559332" y="4573611"/>
            <a:ext cx="2070462" cy="1356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傭兵</a:t>
            </a:r>
            <a:endParaRPr lang="zh-TW" altLang="en-US" sz="5400" dirty="0">
              <a:solidFill>
                <a:schemeClr val="bg1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2967446" y="4573611"/>
            <a:ext cx="2070462" cy="1356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空軍</a:t>
            </a:r>
            <a:endParaRPr lang="zh-TW" altLang="en-US" sz="54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621576" y="4579337"/>
            <a:ext cx="2070462" cy="1356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前鋒</a:t>
            </a:r>
            <a:endParaRPr lang="zh-TW" altLang="en-US" sz="54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10905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055" y="130629"/>
            <a:ext cx="3567685" cy="6087947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1894114" y="313508"/>
            <a:ext cx="2873828" cy="27040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答錯了</a:t>
            </a:r>
            <a:endParaRPr lang="zh-TW" altLang="en-US" sz="36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351314" y="4861650"/>
            <a:ext cx="2795451" cy="1356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在一次</a:t>
            </a:r>
            <a:endParaRPr lang="zh-TW" altLang="en-US" sz="54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665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click.wav"/>
          </p:stSnd>
        </p:sndAc>
      </p:transition>
    </mc:Choice>
    <mc:Fallback>
      <p:transition spd="slow"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213" y="1554480"/>
            <a:ext cx="2199569" cy="3566159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2207623" y="2011680"/>
            <a:ext cx="3652590" cy="240356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endParaRPr lang="zh-TW" altLang="en-US" sz="4800" dirty="0"/>
          </a:p>
        </p:txBody>
      </p:sp>
      <p:sp>
        <p:nvSpPr>
          <p:cNvPr id="4" name="圓角矩形 3"/>
          <p:cNvSpPr/>
          <p:nvPr/>
        </p:nvSpPr>
        <p:spPr>
          <a:xfrm>
            <a:off x="3651069" y="4743428"/>
            <a:ext cx="2070462" cy="1356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結</a:t>
            </a:r>
            <a:r>
              <a:rPr lang="zh-TW" altLang="en-US" sz="54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束</a:t>
            </a:r>
            <a:endParaRPr lang="zh-TW" altLang="en-US" sz="54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727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文鼎超圓</vt:lpstr>
      <vt:lpstr>新細明體</vt:lpstr>
      <vt:lpstr>Arial</vt:lpstr>
      <vt:lpstr>Calibri</vt:lpstr>
      <vt:lpstr>Calibri Light</vt:lpstr>
      <vt:lpstr>Office 佈景主題</vt:lpstr>
      <vt:lpstr>請你猜一猜</vt:lpstr>
      <vt:lpstr>我在第五最常用的角色是什麼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ㄇ猜一猜</dc:title>
  <dc:creator>Windows 使用者</dc:creator>
  <cp:lastModifiedBy>Windows 使用者</cp:lastModifiedBy>
  <cp:revision>11</cp:revision>
  <dcterms:created xsi:type="dcterms:W3CDTF">2019-11-05T02:49:06Z</dcterms:created>
  <dcterms:modified xsi:type="dcterms:W3CDTF">2019-11-19T02:58:18Z</dcterms:modified>
</cp:coreProperties>
</file>