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14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2CDD-C6B8-43A8-A5B4-D1C478138F1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031D-92C1-48BD-BAC6-8F76A444C4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2596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2CDD-C6B8-43A8-A5B4-D1C478138F1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031D-92C1-48BD-BAC6-8F76A444C4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95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2CDD-C6B8-43A8-A5B4-D1C478138F1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031D-92C1-48BD-BAC6-8F76A444C4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5001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2CDD-C6B8-43A8-A5B4-D1C478138F1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031D-92C1-48BD-BAC6-8F76A444C4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102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2CDD-C6B8-43A8-A5B4-D1C478138F1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031D-92C1-48BD-BAC6-8F76A444C4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756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2CDD-C6B8-43A8-A5B4-D1C478138F1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031D-92C1-48BD-BAC6-8F76A444C4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888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2CDD-C6B8-43A8-A5B4-D1C478138F1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031D-92C1-48BD-BAC6-8F76A444C4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1559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2CDD-C6B8-43A8-A5B4-D1C478138F1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031D-92C1-48BD-BAC6-8F76A444C4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9099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2CDD-C6B8-43A8-A5B4-D1C478138F1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031D-92C1-48BD-BAC6-8F76A444C4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8964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2CDD-C6B8-43A8-A5B4-D1C478138F1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031D-92C1-48BD-BAC6-8F76A444C4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1047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2CDD-C6B8-43A8-A5B4-D1C478138F1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B031D-92C1-48BD-BAC6-8F76A444C4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0720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D2CDD-C6B8-43A8-A5B4-D1C478138F1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B031D-92C1-48BD-BAC6-8F76A444C4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2670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slide" Target="slide3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89000"/>
              </a:schemeClr>
            </a:gs>
            <a:gs pos="68000">
              <a:srgbClr val="00B050"/>
            </a:gs>
            <a:gs pos="73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642097" y="1292973"/>
            <a:ext cx="7886700" cy="1325563"/>
          </a:xfrm>
        </p:spPr>
        <p:txBody>
          <a:bodyPr>
            <a:prstTxWarp prst="textChevron">
              <a:avLst/>
            </a:prstTxWarp>
            <a:normAutofit/>
          </a:bodyPr>
          <a:lstStyle/>
          <a:p>
            <a:pPr algn="ctr"/>
            <a:r>
              <a:rPr lang="zh-TW" altLang="en-US" sz="8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海報體" panose="020B0609010101010101" pitchFamily="49" charset="-120"/>
                <a:ea typeface="文鼎海報體" panose="020B0609010101010101" pitchFamily="49" charset="-120"/>
              </a:rPr>
              <a:t>請你猜猜看</a:t>
            </a:r>
            <a:endParaRPr lang="zh-TW" altLang="en-US" sz="80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2657523" y="5146766"/>
            <a:ext cx="3855848" cy="14342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細明體" panose="02020509000000000000" pitchFamily="49" charset="-120"/>
                <a:ea typeface="細明體" panose="02020509000000000000" pitchFamily="49" charset="-120"/>
              </a:rPr>
              <a:t>開始</a:t>
            </a:r>
            <a:endParaRPr lang="zh-TW" altLang="en-US" sz="6600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3688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89000"/>
              </a:schemeClr>
            </a:gs>
            <a:gs pos="68000">
              <a:srgbClr val="00B050"/>
            </a:gs>
            <a:gs pos="73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97" y="365126"/>
            <a:ext cx="7184571" cy="3474866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我元氣喜歡的角色是誰</a:t>
            </a:r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3395703" y="4774718"/>
            <a:ext cx="2899954" cy="14342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細明體" panose="02020509000000000000" pitchFamily="49" charset="-120"/>
                <a:ea typeface="細明體" panose="02020509000000000000" pitchFamily="49" charset="-120"/>
                <a:hlinkClick r:id="rId4" action="ppaction://hlinksldjump"/>
              </a:rPr>
              <a:t>狼人</a:t>
            </a:r>
            <a:endParaRPr lang="zh-TW" altLang="en-US" sz="6600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圓角矩形 4">
            <a:hlinkClick r:id="rId5" action="ppaction://hlinksldjump"/>
          </p:cNvPr>
          <p:cNvSpPr/>
          <p:nvPr/>
        </p:nvSpPr>
        <p:spPr>
          <a:xfrm>
            <a:off x="314277" y="4851750"/>
            <a:ext cx="2733082" cy="14342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細明體" panose="02020509000000000000" pitchFamily="49" charset="-120"/>
                <a:ea typeface="細明體" panose="02020509000000000000" pitchFamily="49" charset="-120"/>
              </a:rPr>
              <a:t>遊俠</a:t>
            </a:r>
            <a:endParaRPr lang="zh-TW" altLang="en-US" sz="6600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6421931" y="4848741"/>
            <a:ext cx="2722069" cy="13602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細明體" panose="02020509000000000000" pitchFamily="49" charset="-120"/>
                <a:ea typeface="細明體" panose="02020509000000000000" pitchFamily="49" charset="-120"/>
                <a:hlinkClick r:id="" action="ppaction://hlinkshowjump?jump=nextslide"/>
              </a:rPr>
              <a:t>騎士</a:t>
            </a:r>
            <a:endParaRPr lang="zh-TW" altLang="en-US" sz="6600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67986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948" y="953588"/>
            <a:ext cx="3448596" cy="5172892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613955" y="1084217"/>
            <a:ext cx="4140926" cy="3905794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答錯了</a:t>
            </a:r>
            <a:endParaRPr lang="zh-TW" altLang="en-US" sz="4000" dirty="0"/>
          </a:p>
        </p:txBody>
      </p:sp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2599509" y="5394960"/>
            <a:ext cx="2560320" cy="11860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細明體" panose="02020509000000000000" pitchFamily="49" charset="-120"/>
                <a:ea typeface="細明體" panose="02020509000000000000" pitchFamily="49" charset="-120"/>
              </a:rPr>
              <a:t>重</a:t>
            </a:r>
            <a:r>
              <a:rPr lang="zh-TW" altLang="en-US" sz="6600" dirty="0" smtClean="0">
                <a:latin typeface="細明體" panose="02020509000000000000" pitchFamily="49" charset="-120"/>
                <a:ea typeface="細明體" panose="02020509000000000000" pitchFamily="49" charset="-120"/>
              </a:rPr>
              <a:t>來</a:t>
            </a:r>
            <a:endParaRPr lang="zh-TW" altLang="en-US" sz="6600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501490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hammer.wav"/>
          </p:stSnd>
        </p:sndAc>
      </p:transition>
    </mc:Choice>
    <mc:Fallback>
      <p:transition spd="slow" advClick="0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26000">
              <a:srgbClr val="00B0F0"/>
            </a:gs>
            <a:gs pos="83000">
              <a:srgbClr val="FFFF00"/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759" y="0"/>
            <a:ext cx="3651749" cy="6536012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4885508" y="953589"/>
            <a:ext cx="4258492" cy="2442754"/>
          </a:xfrm>
          <a:prstGeom prst="wedgeEllipseCallout">
            <a:avLst>
              <a:gd name="adj1" fmla="val -68686"/>
              <a:gd name="adj2" fmla="val 4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恭喜你答對了你是第一名</a:t>
            </a:r>
            <a:endParaRPr lang="zh-TW" altLang="en-US" sz="2800" dirty="0"/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4885508" y="5329646"/>
            <a:ext cx="2646765" cy="10815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細明體" panose="02020509000000000000" pitchFamily="49" charset="-120"/>
                <a:ea typeface="細明體" panose="02020509000000000000" pitchFamily="49" charset="-120"/>
              </a:rPr>
              <a:t>結束</a:t>
            </a:r>
            <a:endParaRPr lang="zh-TW" altLang="en-US" sz="6600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485270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voltage.wav"/>
          </p:stSnd>
        </p:sndAc>
      </p:transition>
    </mc:Choice>
    <mc:Fallback>
      <p:transition spd="slow" advClick="0">
        <p:fade/>
        <p:sndAc>
          <p:stSnd>
            <p:snd r:embed="rId2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30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文鼎海報體</vt:lpstr>
      <vt:lpstr>細明體</vt:lpstr>
      <vt:lpstr>新細明體</vt:lpstr>
      <vt:lpstr>Arial</vt:lpstr>
      <vt:lpstr>Calibri</vt:lpstr>
      <vt:lpstr>Calibri Light</vt:lpstr>
      <vt:lpstr>Office 佈景主題</vt:lpstr>
      <vt:lpstr>請你猜猜看</vt:lpstr>
      <vt:lpstr>我元氣喜歡的角色是誰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請你猜猜看ㄥ</dc:title>
  <dc:creator>Windows 使用者</dc:creator>
  <cp:lastModifiedBy>Windows 使用者</cp:lastModifiedBy>
  <cp:revision>13</cp:revision>
  <dcterms:created xsi:type="dcterms:W3CDTF">2019-11-05T02:40:09Z</dcterms:created>
  <dcterms:modified xsi:type="dcterms:W3CDTF">2019-11-19T03:10:29Z</dcterms:modified>
</cp:coreProperties>
</file>