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641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023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536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5471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194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0659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587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875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3623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855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117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2583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3276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435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6505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462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8711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1E2A6-044D-4A49-87C6-0B06E8E7DEC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BEE20-632D-4EC4-8102-5CA2BF5431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9555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prstTxWarp prst="textTriangle">
              <a:avLst/>
            </a:prstTxWarp>
            <a:noAutofit/>
          </a:bodyPr>
          <a:lstStyle/>
          <a:p>
            <a:pPr algn="ctr"/>
            <a:r>
              <a:rPr lang="zh-TW" altLang="en-US" sz="8000" cap="none" dirty="0" smtClean="0">
                <a:ln w="0">
                  <a:solidFill>
                    <a:srgbClr val="C00000"/>
                  </a:solidFill>
                </a:ln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猜猜看？</a:t>
            </a:r>
            <a:endParaRPr lang="zh-TW" altLang="en-US" sz="8000" cap="none" dirty="0">
              <a:ln w="0">
                <a:solidFill>
                  <a:srgbClr val="C00000"/>
                </a:solidFill>
              </a:ln>
              <a:solidFill>
                <a:srgbClr val="002060"/>
              </a:solidFill>
              <a:effectLst>
                <a:reflection blurRad="6350" stA="53000" endA="300" endPos="35500" dir="5400000" sy="-90000" algn="bl" rotWithShape="0"/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3910691" y="3971108"/>
            <a:ext cx="1763487" cy="56170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nextslide"/>
              </a:rPr>
              <a:t>開始</a:t>
            </a:r>
            <a:endParaRPr lang="zh-TW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330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34" y="1332171"/>
            <a:ext cx="8688435" cy="493388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" y="1090944"/>
            <a:ext cx="8908868" cy="1293028"/>
          </a:xfrm>
        </p:spPr>
        <p:txBody>
          <a:bodyPr>
            <a:noAutofit/>
          </a:bodyPr>
          <a:lstStyle/>
          <a:p>
            <a:pPr algn="ctr"/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我傳說對決最愛喜歡的角色是誰？</a:t>
            </a:r>
            <a:endParaRPr lang="zh-TW" altLang="en-US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3910690" y="3799114"/>
            <a:ext cx="1763487" cy="56170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hlinkClick r:id="" action="ppaction://hlinkshowjump?jump=nextslide"/>
              </a:rPr>
              <a:t>龍</a:t>
            </a:r>
            <a:r>
              <a:rPr lang="zh-TW" altLang="en-US" sz="4000" dirty="0">
                <a:solidFill>
                  <a:schemeClr val="tx1"/>
                </a:solidFill>
                <a:hlinkClick r:id="" action="ppaction://hlinkshowjump?jump=nextslide"/>
              </a:rPr>
              <a:t>馬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6475911" y="3799115"/>
            <a:ext cx="1776007" cy="5424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/>
                </a:solidFill>
                <a:hlinkClick r:id="" action="ppaction://hlinkshowjump?jump=nextslide"/>
              </a:rPr>
              <a:t>愛</a:t>
            </a:r>
            <a:r>
              <a:rPr lang="zh-TW" altLang="en-US" sz="4000" dirty="0" smtClean="0">
                <a:solidFill>
                  <a:schemeClr val="tx1"/>
                </a:solidFill>
                <a:hlinkClick r:id="" action="ppaction://hlinkshowjump?jump=nextslide"/>
              </a:rPr>
              <a:t>里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1034687" y="3784211"/>
            <a:ext cx="1763487" cy="56170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hlinkClick r:id="" action="ppaction://hlinkshowjump?jump=lastslide"/>
              </a:rPr>
              <a:t>莫拉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376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30" y="2118377"/>
            <a:ext cx="3918856" cy="3575849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3239588" y="-222069"/>
            <a:ext cx="4415246" cy="2612571"/>
          </a:xfrm>
          <a:prstGeom prst="irregularSeal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答錯了</a:t>
            </a:r>
            <a:r>
              <a:rPr lang="en-US" altLang="zh-TW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!</a:t>
            </a:r>
            <a:endParaRPr lang="zh-TW" alt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912326" y="3906302"/>
            <a:ext cx="1763487" cy="56170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previousslide"/>
              </a:rPr>
              <a:t>在一</a:t>
            </a: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  <a:hlinkClick r:id="" action="ppaction://hlinkshowjump?jump=previousslide"/>
              </a:rPr>
              <a:t>次</a:t>
            </a:r>
            <a:endParaRPr lang="zh-TW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4609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arrow.wav"/>
          </p:stSnd>
        </p:sndAc>
      </p:transition>
    </mc:Choice>
    <mc:Fallback>
      <p:transition spd="slow" advClick="0">
        <p:fade/>
        <p:sndAc>
          <p:stSnd>
            <p:snd r:embed="rId2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708" y="4245429"/>
            <a:ext cx="992777" cy="1227908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3905795" y="2194560"/>
            <a:ext cx="4219302" cy="266482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r>
              <a:rPr lang="en-US" altLang="zh-TW" dirty="0" smtClean="0"/>
              <a:t>!</a:t>
            </a:r>
            <a:r>
              <a:rPr lang="zh-TW" altLang="en-US" dirty="0" smtClean="0"/>
              <a:t>我莫拉宗師喔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2279469" y="4702629"/>
            <a:ext cx="1763487" cy="56170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endshow"/>
              </a:rPr>
              <a:t>掰掰</a:t>
            </a:r>
            <a:endParaRPr lang="zh-TW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007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voltage.wav"/>
          </p:stSnd>
        </p:sndAc>
      </p:transition>
    </mc:Choice>
    <mc:Fallback>
      <p:transition spd="slow" advClick="0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92</TotalTime>
  <Words>39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新細明體</vt:lpstr>
      <vt:lpstr>Arial</vt:lpstr>
      <vt:lpstr>Century Gothic</vt:lpstr>
      <vt:lpstr>飛機雲</vt:lpstr>
      <vt:lpstr>猜猜看？</vt:lpstr>
      <vt:lpstr>我傳說對決最愛喜歡的角色是誰？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14</cp:revision>
  <dcterms:created xsi:type="dcterms:W3CDTF">2019-11-05T02:40:09Z</dcterms:created>
  <dcterms:modified xsi:type="dcterms:W3CDTF">2019-11-19T03:07:33Z</dcterms:modified>
</cp:coreProperties>
</file>