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  <p:sldMasterId id="2147483954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111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47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740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698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97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367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964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032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30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341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08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76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12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537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293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02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572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34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287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67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08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3849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78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200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205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3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20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516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37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81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6F3B4FF-2DE3-434E-B07E-22376E7C1860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78AA912-0F8B-436D-86D1-C172E3297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04203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  <p:sldLayoutId id="2147483971" r:id="rId17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605" y="746760"/>
            <a:ext cx="6554867" cy="1524000"/>
          </a:xfrm>
          <a:solidFill>
            <a:srgbClr val="C00000"/>
          </a:solidFill>
        </p:spPr>
        <p:txBody>
          <a:bodyPr>
            <a:prstTxWarp prst="textDoubleWave1">
              <a:avLst/>
            </a:prstTxWarp>
          </a:bodyPr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猜一猜</a:t>
            </a:r>
            <a:endParaRPr lang="zh-TW" altLang="en-US" dirty="0">
              <a:solidFill>
                <a:srgbClr val="00B0F0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3173135" y="5007826"/>
            <a:ext cx="2050473" cy="1260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開始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0742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type.wav"/>
          </p:stSnd>
        </p:sndAc>
      </p:transition>
    </mc:Choice>
    <mc:Fallback>
      <p:transition spd="slow" advClick="0">
        <p:blinds dir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6237" y="627954"/>
            <a:ext cx="6798735" cy="1303867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猜我喜歡吃甚麼？</a:t>
            </a:r>
            <a:endParaRPr lang="zh-TW" altLang="en-US" sz="2800" dirty="0"/>
          </a:p>
        </p:txBody>
      </p:sp>
      <p:sp>
        <p:nvSpPr>
          <p:cNvPr id="3" name="矩形 2">
            <a:hlinkClick r:id="" action="ppaction://hlinkshowjump?jump=lastslide"/>
          </p:cNvPr>
          <p:cNvSpPr/>
          <p:nvPr/>
        </p:nvSpPr>
        <p:spPr>
          <a:xfrm>
            <a:off x="3551958" y="5112328"/>
            <a:ext cx="2050473" cy="1260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拉麵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6819735" y="5022271"/>
            <a:ext cx="2050473" cy="1260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牛肉</a:t>
            </a:r>
            <a:r>
              <a:rPr lang="zh-TW" altLang="en-US" dirty="0"/>
              <a:t>麵</a:t>
            </a:r>
          </a:p>
        </p:txBody>
      </p:sp>
      <p:sp>
        <p:nvSpPr>
          <p:cNvPr id="7" name="矩形 6">
            <a:hlinkClick r:id="" action="ppaction://hlinkshowjump?jump=nextslide"/>
          </p:cNvPr>
          <p:cNvSpPr/>
          <p:nvPr/>
        </p:nvSpPr>
        <p:spPr>
          <a:xfrm>
            <a:off x="503959" y="5112327"/>
            <a:ext cx="2050473" cy="1260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批</a:t>
            </a:r>
            <a:r>
              <a:rPr lang="zh-TW" altLang="en-US" dirty="0"/>
              <a:t>撒</a:t>
            </a:r>
          </a:p>
        </p:txBody>
      </p:sp>
    </p:spTree>
    <p:extLst>
      <p:ext uri="{BB962C8B-B14F-4D97-AF65-F5344CB8AC3E}">
        <p14:creationId xmlns:p14="http://schemas.microsoft.com/office/powerpoint/2010/main" val="2697224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663" y="1097461"/>
            <a:ext cx="4434980" cy="5081665"/>
          </a:xfrm>
          <a:prstGeom prst="rect">
            <a:avLst/>
          </a:prstGeom>
        </p:spPr>
      </p:pic>
      <p:sp>
        <p:nvSpPr>
          <p:cNvPr id="5" name="爆炸 1 4"/>
          <p:cNvSpPr/>
          <p:nvPr/>
        </p:nvSpPr>
        <p:spPr>
          <a:xfrm>
            <a:off x="369381" y="1664020"/>
            <a:ext cx="3865419" cy="3948545"/>
          </a:xfrm>
          <a:prstGeom prst="irregularSeal1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答錯了</a:t>
            </a:r>
            <a:r>
              <a:rPr lang="en-US" altLang="zh-TW" sz="3200" dirty="0" smtClean="0"/>
              <a:t>!</a:t>
            </a:r>
            <a:r>
              <a:rPr lang="zh-TW" altLang="en-US" sz="3200" dirty="0" smtClean="0"/>
              <a:t>你太笨了</a:t>
            </a:r>
            <a:r>
              <a:rPr lang="en-US" altLang="zh-TW" sz="3200" dirty="0" smtClean="0"/>
              <a:t>!</a:t>
            </a:r>
            <a:endParaRPr lang="zh-TW" altLang="en-US" sz="3200" dirty="0"/>
          </a:p>
        </p:txBody>
      </p:sp>
      <p:sp>
        <p:nvSpPr>
          <p:cNvPr id="6" name="矩形 5">
            <a:hlinkClick r:id="" action="ppaction://hlinkshowjump?jump=previousslide"/>
          </p:cNvPr>
          <p:cNvSpPr/>
          <p:nvPr/>
        </p:nvSpPr>
        <p:spPr>
          <a:xfrm>
            <a:off x="2898815" y="5201642"/>
            <a:ext cx="2050473" cy="1260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</a:t>
            </a:r>
            <a:r>
              <a:rPr lang="zh-TW" altLang="en-US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749102307"/>
      </p:ext>
    </p:extLst>
  </p:cSld>
  <p:clrMapOvr>
    <a:masterClrMapping/>
  </p:clrMapOvr>
  <p:transition spd="slow" advClick="0">
    <p:randomBar dir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944" y="1214867"/>
            <a:ext cx="3726874" cy="3773463"/>
          </a:xfrm>
          <a:prstGeom prst="rect">
            <a:avLst/>
          </a:prstGeom>
        </p:spPr>
      </p:pic>
      <p:sp>
        <p:nvSpPr>
          <p:cNvPr id="3" name="六角星形 2"/>
          <p:cNvSpPr/>
          <p:nvPr/>
        </p:nvSpPr>
        <p:spPr>
          <a:xfrm>
            <a:off x="872837" y="1328216"/>
            <a:ext cx="3726873" cy="3546764"/>
          </a:xfrm>
          <a:prstGeom prst="star6">
            <a:avLst>
              <a:gd name="adj" fmla="val 24962"/>
              <a:gd name="hf" fmla="val 1154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  <p:sp>
        <p:nvSpPr>
          <p:cNvPr id="7" name="矩形 6">
            <a:hlinkClick r:id="" action="ppaction://hlinkshowjump?jump=endshow"/>
          </p:cNvPr>
          <p:cNvSpPr/>
          <p:nvPr/>
        </p:nvSpPr>
        <p:spPr>
          <a:xfrm>
            <a:off x="3574473" y="4874980"/>
            <a:ext cx="2050473" cy="14423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3672158533"/>
      </p:ext>
    </p:extLst>
  </p:cSld>
  <p:clrMapOvr>
    <a:masterClrMapping/>
  </p:clrMapOvr>
  <p:transition spd="slow" advClick="0">
    <p:comb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TM02900743[[fn=有機]]</Template>
  <TotalTime>97</TotalTime>
  <Words>28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文鼎超黑</vt:lpstr>
      <vt:lpstr>微軟正黑體</vt:lpstr>
      <vt:lpstr>新細明體</vt:lpstr>
      <vt:lpstr>Calibri</vt:lpstr>
      <vt:lpstr>Calibri Light</vt:lpstr>
      <vt:lpstr>Century Gothic</vt:lpstr>
      <vt:lpstr>Wingdings 2</vt:lpstr>
      <vt:lpstr>Wingdings 3</vt:lpstr>
      <vt:lpstr>HDOfficeLightV0</vt:lpstr>
      <vt:lpstr>切割線</vt:lpstr>
      <vt:lpstr>猜一猜</vt:lpstr>
      <vt:lpstr>猜我喜歡吃甚麼？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</dc:title>
  <dc:creator>Windows 使用者</dc:creator>
  <cp:lastModifiedBy>Windows 使用者</cp:lastModifiedBy>
  <cp:revision>15</cp:revision>
  <dcterms:created xsi:type="dcterms:W3CDTF">2019-11-05T02:40:34Z</dcterms:created>
  <dcterms:modified xsi:type="dcterms:W3CDTF">2019-11-19T03:10:16Z</dcterms:modified>
</cp:coreProperties>
</file>