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62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使用者" initials="W使" lastIdx="0" clrIdx="0">
    <p:extLst>
      <p:ext uri="{19B8F6BF-5375-455C-9EA6-DF929625EA0E}">
        <p15:presenceInfo xmlns:p15="http://schemas.microsoft.com/office/powerpoint/2012/main" userId="Windows 使用者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74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32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657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35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30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41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099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77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25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13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96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86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664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33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88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285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23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55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05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07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05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68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95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9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18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71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400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86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0833E95-25DA-4C7C-A225-96A724FF709B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098E0E9-1991-4E4A-9D98-C30359C27C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8528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253097"/>
          </a:xfrm>
          <a:solidFill>
            <a:schemeClr val="accent2"/>
          </a:solidFill>
        </p:spPr>
        <p:txBody>
          <a:bodyPr>
            <a:prstTxWarp prst="textWave2">
              <a:avLst/>
            </a:prstTxWarp>
            <a:noAutofit/>
          </a:bodyPr>
          <a:lstStyle/>
          <a:p>
            <a:r>
              <a:rPr lang="zh-TW" altLang="en-US" sz="7200" dirty="0" smtClean="0">
                <a:solidFill>
                  <a:srgbClr val="FFFF00"/>
                </a:solidFill>
                <a:latin typeface="文鼎粗黑" panose="020B0609010101010101" pitchFamily="49" charset="-120"/>
                <a:ea typeface="文鼎粗黑" panose="020B0609010101010101" pitchFamily="49" charset="-120"/>
              </a:rPr>
              <a:t>猜一猜</a:t>
            </a:r>
            <a:endParaRPr lang="zh-TW" altLang="en-US" sz="7200" dirty="0">
              <a:solidFill>
                <a:srgbClr val="FFFF00"/>
              </a:solidFill>
              <a:latin typeface="文鼎粗黑" panose="020B0609010101010101" pitchFamily="49" charset="-120"/>
              <a:ea typeface="文鼎粗黑" panose="020B0609010101010101" pitchFamily="49" charset="-120"/>
            </a:endParaRPr>
          </a:p>
        </p:txBody>
      </p:sp>
      <p:sp>
        <p:nvSpPr>
          <p:cNvPr id="2" name="矩形 1">
            <a:hlinkClick r:id="" action="ppaction://hlinkshowjump?jump=nextslide"/>
          </p:cNvPr>
          <p:cNvSpPr/>
          <p:nvPr/>
        </p:nvSpPr>
        <p:spPr>
          <a:xfrm>
            <a:off x="3054409" y="4467496"/>
            <a:ext cx="3043646" cy="1724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 smtClean="0"/>
              <a:t>開始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755575936"/>
      </p:ext>
    </p:extLst>
  </p:cSld>
  <p:clrMapOvr>
    <a:masterClrMapping/>
  </p:clrMapOvr>
  <p:transition spd="slow" advClick="0">
    <p:randomBar dir="vert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dirty="0" smtClean="0"/>
              <a:t>我誰</a:t>
            </a:r>
            <a:r>
              <a:rPr lang="en-US" altLang="zh-TW" sz="9600" dirty="0" smtClean="0"/>
              <a:t>~~~~~!</a:t>
            </a:r>
            <a:endParaRPr lang="zh-TW" altLang="en-US" sz="9600" dirty="0"/>
          </a:p>
        </p:txBody>
      </p:sp>
      <p:sp>
        <p:nvSpPr>
          <p:cNvPr id="4" name="矩形 3">
            <a:hlinkClick r:id="" action="ppaction://hlinkshowjump?jump=lastslide"/>
          </p:cNvPr>
          <p:cNvSpPr/>
          <p:nvPr/>
        </p:nvSpPr>
        <p:spPr>
          <a:xfrm>
            <a:off x="966650" y="5181598"/>
            <a:ext cx="2286001" cy="1162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 smtClean="0"/>
              <a:t>白癡</a:t>
            </a:r>
            <a:endParaRPr lang="zh-TW" altLang="en-US" sz="8000" dirty="0"/>
          </a:p>
        </p:txBody>
      </p:sp>
      <p:sp>
        <p:nvSpPr>
          <p:cNvPr id="5" name="矩形 4">
            <a:hlinkClick r:id="" action="ppaction://hlinkshowjump?jump=nextslide"/>
          </p:cNvPr>
          <p:cNvSpPr/>
          <p:nvPr/>
        </p:nvSpPr>
        <p:spPr>
          <a:xfrm>
            <a:off x="6348547" y="5181598"/>
            <a:ext cx="2588501" cy="1092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/>
              <a:t>神</a:t>
            </a:r>
          </a:p>
        </p:txBody>
      </p:sp>
      <p:sp>
        <p:nvSpPr>
          <p:cNvPr id="6" name="矩形 5">
            <a:hlinkClick r:id="" action="ppaction://hlinkshowjump?jump=nextslide"/>
          </p:cNvPr>
          <p:cNvSpPr/>
          <p:nvPr/>
        </p:nvSpPr>
        <p:spPr>
          <a:xfrm>
            <a:off x="3696788" y="5181599"/>
            <a:ext cx="2050869" cy="1162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 smtClean="0"/>
              <a:t>瘋子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7035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Inverted="1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752" y="631862"/>
            <a:ext cx="5588454" cy="5588454"/>
          </a:xfrm>
          <a:prstGeom prst="rect">
            <a:avLst/>
          </a:prstGeom>
        </p:spPr>
      </p:pic>
      <p:sp>
        <p:nvSpPr>
          <p:cNvPr id="4" name="爆炸 1 3"/>
          <p:cNvSpPr/>
          <p:nvPr/>
        </p:nvSpPr>
        <p:spPr>
          <a:xfrm>
            <a:off x="3997235" y="369380"/>
            <a:ext cx="4911634" cy="3291840"/>
          </a:xfrm>
          <a:prstGeom prst="irregularSeal1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答錯了</a:t>
            </a:r>
            <a:r>
              <a:rPr lang="en-US" altLang="zh-TW" sz="4000" dirty="0" smtClean="0"/>
              <a:t>!!!!!!!</a:t>
            </a:r>
            <a:endParaRPr lang="zh-TW" altLang="en-US" sz="4000" dirty="0"/>
          </a:p>
        </p:txBody>
      </p:sp>
      <p:sp>
        <p:nvSpPr>
          <p:cNvPr id="5" name="矩形 4">
            <a:hlinkClick r:id="" action="ppaction://hlinkshowjump?jump=previousslide"/>
          </p:cNvPr>
          <p:cNvSpPr/>
          <p:nvPr/>
        </p:nvSpPr>
        <p:spPr>
          <a:xfrm>
            <a:off x="3722914" y="5691270"/>
            <a:ext cx="2377440" cy="1058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在一</a:t>
            </a:r>
            <a:r>
              <a:rPr lang="zh-TW" altLang="en-US" dirty="0"/>
              <a:t>次</a:t>
            </a:r>
          </a:p>
        </p:txBody>
      </p:sp>
    </p:spTree>
    <p:extLst>
      <p:ext uri="{BB962C8B-B14F-4D97-AF65-F5344CB8AC3E}">
        <p14:creationId xmlns:p14="http://schemas.microsoft.com/office/powerpoint/2010/main" val="403372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  <p:sndAc>
          <p:stSnd>
            <p:snd r:embed="rId2" name="laser.wav"/>
          </p:stSnd>
        </p:sndAc>
      </p:transition>
    </mc:Choice>
    <mc:Fallback>
      <p:transition spd="slow" advClick="0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28" y="1456574"/>
            <a:ext cx="3213899" cy="3613557"/>
          </a:xfrm>
          <a:prstGeom prst="rect">
            <a:avLst/>
          </a:prstGeom>
        </p:spPr>
      </p:pic>
      <p:sp>
        <p:nvSpPr>
          <p:cNvPr id="4" name="圓角矩形圖說文字 3"/>
          <p:cNvSpPr/>
          <p:nvPr/>
        </p:nvSpPr>
        <p:spPr>
          <a:xfrm>
            <a:off x="4454433" y="1212483"/>
            <a:ext cx="3030582" cy="2050869"/>
          </a:xfrm>
          <a:prstGeom prst="wedgeRoundRectCallout">
            <a:avLst>
              <a:gd name="adj1" fmla="val -54023"/>
              <a:gd name="adj2" fmla="val 828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/>
              <a:t>答對了</a:t>
            </a:r>
            <a:r>
              <a:rPr lang="en-US" altLang="zh-TW" sz="4800" dirty="0" smtClean="0"/>
              <a:t>!!!!</a:t>
            </a:r>
            <a:endParaRPr lang="zh-TW" altLang="en-US" sz="4800" dirty="0"/>
          </a:p>
        </p:txBody>
      </p:sp>
      <p:sp>
        <p:nvSpPr>
          <p:cNvPr id="5" name="矩形 4">
            <a:hlinkClick r:id="" action="ppaction://hlinkshowjump?jump=endshow"/>
          </p:cNvPr>
          <p:cNvSpPr/>
          <p:nvPr/>
        </p:nvSpPr>
        <p:spPr>
          <a:xfrm>
            <a:off x="3226524" y="5590903"/>
            <a:ext cx="2037805" cy="1058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掰掰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0285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  <p:sndAc>
          <p:stSnd>
            <p:snd r:embed="rId2" name="wind.wav"/>
          </p:stSnd>
        </p:sndAc>
      </p:transition>
    </mc:Choice>
    <mc:Fallback>
      <p:transition spd="slow" advClick="0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TM02900720[[fn=要素]]</Template>
  <TotalTime>97</TotalTime>
  <Words>22</Words>
  <Application>Microsoft Office PowerPoint</Application>
  <PresentationFormat>如螢幕大小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</vt:i4>
      </vt:variant>
    </vt:vector>
  </HeadingPairs>
  <TitlesOfParts>
    <vt:vector size="14" baseType="lpstr">
      <vt:lpstr>Calisto MT</vt:lpstr>
      <vt:lpstr>文鼎粗黑</vt:lpstr>
      <vt:lpstr>微軟正黑體</vt:lpstr>
      <vt:lpstr>新細明體</vt:lpstr>
      <vt:lpstr>Calibri</vt:lpstr>
      <vt:lpstr>Calibri Light</vt:lpstr>
      <vt:lpstr>Trebuchet MS</vt:lpstr>
      <vt:lpstr>Wingdings 2</vt:lpstr>
      <vt:lpstr>HDOfficeLightV0</vt:lpstr>
      <vt:lpstr>石板</vt:lpstr>
      <vt:lpstr>猜一猜</vt:lpstr>
      <vt:lpstr>我誰~~~~~!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猜一猜</dc:title>
  <dc:creator>Windows 使用者</dc:creator>
  <cp:lastModifiedBy>Windows 使用者</cp:lastModifiedBy>
  <cp:revision>14</cp:revision>
  <dcterms:created xsi:type="dcterms:W3CDTF">2019-11-05T02:40:10Z</dcterms:created>
  <dcterms:modified xsi:type="dcterms:W3CDTF">2019-11-19T03:10:26Z</dcterms:modified>
</cp:coreProperties>
</file>