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5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0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6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8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3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5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7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3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0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1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3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6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2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127E-F054-4FAA-803D-529EBCA70C35}" type="datetimeFigureOut">
              <a:rPr lang="zh-TW" altLang="en-US" smtClean="0"/>
              <a:t>2019/11/19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343D-B6C0-4141-AB19-99B84970DB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3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66206" y="1038693"/>
            <a:ext cx="8360227" cy="1417124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zh-TW" altLang="en-US" sz="60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腦筋急轉彎</a:t>
            </a:r>
            <a:endParaRPr lang="zh-TW" altLang="en-US" sz="60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28" y="1919016"/>
            <a:ext cx="3733800" cy="4143375"/>
          </a:xfrm>
          <a:prstGeom prst="rect">
            <a:avLst/>
          </a:prstGeom>
        </p:spPr>
      </p:pic>
      <p:sp>
        <p:nvSpPr>
          <p:cNvPr id="3" name="向右箭號 2">
            <a:hlinkClick r:id="" action="ppaction://hlinkshowjump?jump=nextslide"/>
          </p:cNvPr>
          <p:cNvSpPr/>
          <p:nvPr/>
        </p:nvSpPr>
        <p:spPr>
          <a:xfrm>
            <a:off x="5942511" y="4650378"/>
            <a:ext cx="2429692" cy="2024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開</a:t>
            </a:r>
            <a:r>
              <a:rPr lang="zh-TW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始</a:t>
            </a:r>
          </a:p>
        </p:txBody>
      </p:sp>
    </p:spTree>
    <p:extLst>
      <p:ext uri="{BB962C8B-B14F-4D97-AF65-F5344CB8AC3E}">
        <p14:creationId xmlns:p14="http://schemas.microsoft.com/office/powerpoint/2010/main" val="1548103386"/>
      </p:ext>
    </p:extLst>
  </p:cSld>
  <p:clrMapOvr>
    <a:masterClrMapping/>
  </p:clrMapOvr>
  <p:transition spd="slow" advClick="0"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8" y="546920"/>
            <a:ext cx="8046720" cy="28363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8171" y="764372"/>
            <a:ext cx="6851469" cy="1586941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猜猜</a:t>
            </a:r>
            <a:r>
              <a:rPr lang="zh-TW" altLang="en-US" sz="5400" b="1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我</a:t>
            </a:r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喜歡吃食</a:t>
            </a:r>
            <a:r>
              <a:rPr lang="zh-TW" altLang="en-US" sz="54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麼</a:t>
            </a:r>
            <a:r>
              <a:rPr lang="zh-TW" altLang="en-US" sz="5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？</a:t>
            </a:r>
            <a:endParaRPr lang="zh-TW" altLang="en-US" sz="54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901338" y="4637314"/>
            <a:ext cx="2076994" cy="120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水果</a:t>
            </a:r>
            <a:endParaRPr lang="zh-TW" alt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5" name="圓角矩形 4">
            <a:hlinkClick r:id="" action="ppaction://hlinkshowjump?jump=lastslide"/>
          </p:cNvPr>
          <p:cNvSpPr/>
          <p:nvPr/>
        </p:nvSpPr>
        <p:spPr>
          <a:xfrm>
            <a:off x="3886201" y="4637314"/>
            <a:ext cx="2076994" cy="120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拉茶</a:t>
            </a:r>
            <a:endParaRPr lang="zh-TW" alt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6" name="圓角矩形 5">
            <a:hlinkClick r:id="" action="ppaction://hlinkshowjump?jump=nextslide"/>
          </p:cNvPr>
          <p:cNvSpPr/>
          <p:nvPr/>
        </p:nvSpPr>
        <p:spPr>
          <a:xfrm>
            <a:off x="6871064" y="4637314"/>
            <a:ext cx="2076994" cy="120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拉麵</a:t>
            </a:r>
            <a:endParaRPr lang="zh-TW" alt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79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  <p:sndAc>
          <p:stSnd>
            <p:snd r:embed="rId2" name="type.wav"/>
          </p:stSnd>
        </p:sndAc>
      </p:transition>
    </mc:Choice>
    <mc:Fallback xmlns="">
      <p:transition spd="slow" advClick="0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 1 3"/>
          <p:cNvSpPr/>
          <p:nvPr/>
        </p:nvSpPr>
        <p:spPr>
          <a:xfrm>
            <a:off x="888274" y="405017"/>
            <a:ext cx="5185954" cy="34355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答錯了喔</a:t>
            </a:r>
            <a:r>
              <a:rPr lang="zh-TW" altLang="en-US" sz="4800" dirty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！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0" y="2122782"/>
            <a:ext cx="3638550" cy="4248150"/>
          </a:xfrm>
          <a:prstGeom prst="rect">
            <a:avLst/>
          </a:prstGeom>
        </p:spPr>
      </p:pic>
      <p:sp>
        <p:nvSpPr>
          <p:cNvPr id="2" name="流程圖: 替代程序 1">
            <a:hlinkClick r:id="" action="ppaction://hlinkshowjump?jump=previousslide"/>
          </p:cNvPr>
          <p:cNvSpPr/>
          <p:nvPr/>
        </p:nvSpPr>
        <p:spPr>
          <a:xfrm>
            <a:off x="1998617" y="4781006"/>
            <a:ext cx="2782389" cy="11887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重</a:t>
            </a:r>
            <a:r>
              <a:rPr lang="zh-TW" alt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245939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67" y="1195386"/>
            <a:ext cx="3324225" cy="4467225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1188721" y="992778"/>
            <a:ext cx="3732846" cy="1933303"/>
          </a:xfrm>
          <a:prstGeom prst="wedgeEllipseCallout">
            <a:avLst>
              <a:gd name="adj1" fmla="val 51284"/>
              <a:gd name="adj2" fmla="val 6655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答對了</a:t>
            </a:r>
            <a:r>
              <a:rPr lang="zh-TW" altLang="en-US" sz="3600" dirty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！</a:t>
            </a:r>
            <a:endParaRPr lang="en-US" altLang="zh-TW" sz="3600" dirty="0" smtClean="0">
              <a:solidFill>
                <a:schemeClr val="tx2">
                  <a:lumMod val="10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  <a:p>
            <a:pPr algn="ctr"/>
            <a:r>
              <a:rPr lang="zh-TW" altLang="en-US" sz="3600" dirty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叫</a:t>
            </a:r>
            <a:r>
              <a:rPr lang="zh-TW" altLang="en-US" sz="3600" dirty="0" smtClean="0">
                <a:solidFill>
                  <a:schemeClr val="tx2">
                    <a:lumMod val="1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你第一名！</a:t>
            </a:r>
            <a:endParaRPr lang="zh-TW" altLang="en-US" sz="3600" dirty="0">
              <a:solidFill>
                <a:schemeClr val="tx2">
                  <a:lumMod val="10000"/>
                </a:schemeClr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4" y="2794811"/>
            <a:ext cx="3060246" cy="3405964"/>
          </a:xfrm>
          <a:prstGeom prst="rect">
            <a:avLst/>
          </a:prstGeom>
        </p:spPr>
      </p:pic>
      <p:sp>
        <p:nvSpPr>
          <p:cNvPr id="7" name="流程圖: 替代程序 6">
            <a:hlinkClick r:id="" action="ppaction://hlinkshowjump?jump=endshow"/>
          </p:cNvPr>
          <p:cNvSpPr/>
          <p:nvPr/>
        </p:nvSpPr>
        <p:spPr>
          <a:xfrm>
            <a:off x="3713252" y="5107578"/>
            <a:ext cx="2416629" cy="133241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再見</a:t>
            </a:r>
            <a:endParaRPr lang="en-US" altLang="zh-TW" sz="4400" dirty="0" smtClean="0">
              <a:solidFill>
                <a:schemeClr val="accent3">
                  <a:lumMod val="7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pPr algn="ctr"/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93</TotalTime>
  <Words>28</Words>
  <Application>Microsoft Office PowerPoint</Application>
  <PresentationFormat>如螢幕大小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文鼎俏黑體P</vt:lpstr>
      <vt:lpstr>文鼎甜妞體P</vt:lpstr>
      <vt:lpstr>新細明體</vt:lpstr>
      <vt:lpstr>Arial</vt:lpstr>
      <vt:lpstr>Century Gothic</vt:lpstr>
      <vt:lpstr>飛機雲</vt:lpstr>
      <vt:lpstr>腦筋急轉彎</vt:lpstr>
      <vt:lpstr>猜猜我喜歡吃食麼？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猜猜我喜歡吃食麼</dc:title>
  <dc:creator>Windows 使用者</dc:creator>
  <cp:lastModifiedBy>Windows 使用者</cp:lastModifiedBy>
  <cp:revision>13</cp:revision>
  <dcterms:created xsi:type="dcterms:W3CDTF">2019-11-05T02:40:41Z</dcterms:created>
  <dcterms:modified xsi:type="dcterms:W3CDTF">2019-11-19T03:11:25Z</dcterms:modified>
</cp:coreProperties>
</file>