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3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3355160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6738196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924608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5114551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209874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704018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653724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925704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078297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132552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773811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036562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0770671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037893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600823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729852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940878"/>
      </p:ext>
    </p:extLst>
  </p:cSld>
  <p:clrMapOvr>
    <a:masterClrMapping/>
  </p:clrMapOvr>
  <p:transition spd="slow" advClick="0">
    <p:randomBar dir="vert"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68B7F-2F03-46CC-AB8B-BC8E5A03A97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03702-523D-400B-A3AF-DF05623247C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741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ransition spd="slow" advClick="0">
    <p:randomBar dir="vert"/>
    <p:sndAc>
      <p:stSnd>
        <p:snd r:embed="rId19" name="camera.wav"/>
      </p:stSnd>
    </p:sndAc>
  </p:transition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3">
                <a:lumMod val="67000"/>
              </a:schemeClr>
            </a:gs>
            <a:gs pos="74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9531" y="1499254"/>
            <a:ext cx="6453051" cy="1985555"/>
          </a:xfrm>
        </p:spPr>
        <p:txBody>
          <a:bodyPr>
            <a:prstTxWarp prst="textTriangle">
              <a:avLst/>
            </a:prstTxWarp>
            <a:normAutofit fontScale="92500"/>
          </a:bodyPr>
          <a:lstStyle/>
          <a:p>
            <a:r>
              <a:rPr lang="en-US" altLang="zh-TW" sz="96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409</a:t>
            </a:r>
            <a:r>
              <a:rPr lang="zh-TW" altLang="en-US" sz="96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的小秘密</a:t>
            </a:r>
            <a:endParaRPr lang="zh-TW" altLang="en-US" sz="96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4" name="橢圓 3">
            <a:hlinkClick r:id="" action="ppaction://hlinkshowjump?jump=nextslide"/>
          </p:cNvPr>
          <p:cNvSpPr/>
          <p:nvPr/>
        </p:nvSpPr>
        <p:spPr>
          <a:xfrm>
            <a:off x="2233748" y="4571999"/>
            <a:ext cx="4049486" cy="1763486"/>
          </a:xfrm>
          <a:prstGeom prst="ellipse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tx2">
                    <a:lumMod val="10000"/>
                  </a:schemeClr>
                </a:solidFill>
              </a:rPr>
              <a:t>開始</a:t>
            </a:r>
            <a:endParaRPr lang="zh-TW" altLang="en-US" sz="72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511326"/>
      </p:ext>
    </p:extLst>
  </p:cSld>
  <p:clrMapOvr>
    <a:masterClrMapping/>
  </p:clrMapOvr>
  <p:transition spd="slow" advClick="0">
    <p:randomBar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71700" y="1358536"/>
            <a:ext cx="6377940" cy="1293223"/>
          </a:xfrm>
        </p:spPr>
        <p:txBody>
          <a:bodyPr>
            <a:prstTxWarp prst="textCurveDown">
              <a:avLst/>
            </a:prstTxWarp>
            <a:normAutofit/>
          </a:bodyPr>
          <a:lstStyle/>
          <a:p>
            <a:pPr algn="ctr"/>
            <a:r>
              <a:rPr lang="zh-TW" altLang="en-US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李定軒喜歡什麼蟲</a:t>
            </a:r>
            <a:r>
              <a:rPr lang="zh-TW" altLang="en-US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？</a:t>
            </a:r>
          </a:p>
        </p:txBody>
      </p:sp>
      <p:sp>
        <p:nvSpPr>
          <p:cNvPr id="4" name="橢圓 3">
            <a:hlinkClick r:id="" action="ppaction://hlinkshowjump?jump=lastslide"/>
          </p:cNvPr>
          <p:cNvSpPr/>
          <p:nvPr/>
        </p:nvSpPr>
        <p:spPr>
          <a:xfrm>
            <a:off x="538844" y="4310743"/>
            <a:ext cx="2217419" cy="12540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</a:rPr>
              <a:t>巴拉望</a:t>
            </a:r>
            <a:endParaRPr lang="zh-TW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橢圓 4">
            <a:hlinkClick r:id="" action="ppaction://hlinkshowjump?jump=nextslide"/>
          </p:cNvPr>
          <p:cNvSpPr/>
          <p:nvPr/>
        </p:nvSpPr>
        <p:spPr>
          <a:xfrm>
            <a:off x="6332221" y="4310743"/>
            <a:ext cx="2217419" cy="12540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</a:rPr>
              <a:t>鬼豔</a:t>
            </a:r>
            <a:endParaRPr lang="zh-TW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橢圓 5">
            <a:hlinkClick r:id="" action="ppaction://hlinkshowjump?jump=nextslide"/>
          </p:cNvPr>
          <p:cNvSpPr/>
          <p:nvPr/>
        </p:nvSpPr>
        <p:spPr>
          <a:xfrm>
            <a:off x="3547655" y="4310743"/>
            <a:ext cx="2217419" cy="12540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</a:rPr>
              <a:t>牛頭扁</a:t>
            </a:r>
            <a:endParaRPr lang="zh-TW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1994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96" y="3012294"/>
            <a:ext cx="3491920" cy="2967230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3304903" y="1016944"/>
            <a:ext cx="5930537" cy="253288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2">
                    <a:lumMod val="10000"/>
                  </a:schemeClr>
                </a:solidFill>
              </a:rPr>
              <a:t>這麼簡單的題目都答錯</a:t>
            </a:r>
            <a:r>
              <a:rPr lang="en-US" altLang="zh-TW" sz="3600" dirty="0" smtClean="0">
                <a:solidFill>
                  <a:schemeClr val="tx2">
                    <a:lumMod val="10000"/>
                  </a:schemeClr>
                </a:solidFill>
              </a:rPr>
              <a:t>!</a:t>
            </a:r>
            <a:endParaRPr lang="zh-TW" altLang="en-US" sz="36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橢圓 4">
            <a:hlinkClick r:id="" action="ppaction://hlinkshowjump?jump=previousslide"/>
          </p:cNvPr>
          <p:cNvSpPr/>
          <p:nvPr/>
        </p:nvSpPr>
        <p:spPr>
          <a:xfrm>
            <a:off x="4900204" y="5042263"/>
            <a:ext cx="2217419" cy="12540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</a:rPr>
              <a:t>重新</a:t>
            </a:r>
            <a:endParaRPr lang="zh-TW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9427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74" y="3503891"/>
            <a:ext cx="3263103" cy="2988347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4140926" y="2426205"/>
            <a:ext cx="4049486" cy="215537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</a:rPr>
              <a:t>答對了！</a:t>
            </a:r>
            <a:endParaRPr lang="zh-TW" altLang="en-US" sz="4000" dirty="0">
              <a:solidFill>
                <a:srgbClr val="002060"/>
              </a:solidFill>
            </a:endParaRPr>
          </a:p>
        </p:txBody>
      </p:sp>
      <p:sp>
        <p:nvSpPr>
          <p:cNvPr id="5" name="橢圓 4">
            <a:hlinkClick r:id="" action="ppaction://hlinkshowjump?jump=endshow"/>
          </p:cNvPr>
          <p:cNvSpPr/>
          <p:nvPr/>
        </p:nvSpPr>
        <p:spPr>
          <a:xfrm>
            <a:off x="5360670" y="5342709"/>
            <a:ext cx="2217419" cy="12540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2">
                    <a:lumMod val="50000"/>
                  </a:schemeClr>
                </a:solidFill>
              </a:rPr>
              <a:t>在一次</a:t>
            </a:r>
            <a:endParaRPr lang="zh-TW" alt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689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84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文鼎疊圓體</vt:lpstr>
      <vt:lpstr>新細明體</vt:lpstr>
      <vt:lpstr>Arial</vt:lpstr>
      <vt:lpstr>Century Gothic</vt:lpstr>
      <vt:lpstr>飛機雲</vt:lpstr>
      <vt:lpstr>                                                         </vt:lpstr>
      <vt:lpstr>李定軒喜歡什麼蟲？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2019-11-05T02:40:13Z</dcterms:created>
  <dcterms:modified xsi:type="dcterms:W3CDTF">2019-11-19T02:59:24Z</dcterms:modified>
</cp:coreProperties>
</file>