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023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07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549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2226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683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1690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1886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766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84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18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853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40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44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872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7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748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7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648E3-BF65-421F-B746-96F4A8AE92D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B613A-1278-4B18-8A72-5FED3911D9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07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2" r:id="rId14"/>
    <p:sldLayoutId id="2147483903" r:id="rId15"/>
    <p:sldLayoutId id="2147483904" r:id="rId16"/>
    <p:sldLayoutId id="214748390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30000">
              <a:srgbClr val="99FF66"/>
            </a:gs>
            <a:gs pos="58000">
              <a:srgbClr val="0066FF"/>
            </a:gs>
            <a:gs pos="85000">
              <a:schemeClr val="accent1">
                <a:lumMod val="30000"/>
                <a:lumOff val="70000"/>
              </a:schemeClr>
            </a:gs>
          </a:gsLst>
          <a:lin ang="6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猜字迷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79465" y="-23280332"/>
            <a:ext cx="45719" cy="695306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2860766" y="4937760"/>
            <a:ext cx="3161211" cy="15936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" action="ppaction://hlinkshowjump?jump=nextslide"/>
              </a:rPr>
              <a:t>開始</a:t>
            </a:r>
            <a:endParaRPr lang="zh-TW" altLang="en-US" sz="6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67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push.wav"/>
          </p:stSnd>
        </p:sndAc>
      </p:transition>
    </mc:Choice>
    <mc:Fallback>
      <p:transition spd="slow">
        <p:dissolv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1986" y="1469768"/>
            <a:ext cx="6377940" cy="1293028"/>
          </a:xfrm>
        </p:spPr>
        <p:txBody>
          <a:bodyPr>
            <a:prstTxWarp prst="textWave1">
              <a:avLst/>
            </a:prstTxWarp>
          </a:bodyPr>
          <a:lstStyle/>
          <a:p>
            <a:pPr algn="ctr"/>
            <a:r>
              <a:rPr lang="zh-TW" altLang="en-US" dirty="0" smtClean="0">
                <a:solidFill>
                  <a:srgbClr val="FFC000"/>
                </a:solidFill>
              </a:rPr>
              <a:t>門裡有個人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3" name="橢圓 2"/>
          <p:cNvSpPr/>
          <p:nvPr/>
        </p:nvSpPr>
        <p:spPr>
          <a:xfrm>
            <a:off x="182880" y="4728754"/>
            <a:ext cx="2351314" cy="1345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hlinkClick r:id="" action="ppaction://hlinkshowjump?jump=lastslide"/>
              </a:rPr>
              <a:t>閃</a:t>
            </a:r>
            <a:endParaRPr lang="zh-TW" altLang="en-US" sz="6000" dirty="0"/>
          </a:p>
        </p:txBody>
      </p:sp>
      <p:sp>
        <p:nvSpPr>
          <p:cNvPr id="4" name="橢圓 3"/>
          <p:cNvSpPr/>
          <p:nvPr/>
        </p:nvSpPr>
        <p:spPr>
          <a:xfrm>
            <a:off x="3357155" y="4519749"/>
            <a:ext cx="2312125" cy="15544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hlinkClick r:id="" action="ppaction://hlinkshowjump?jump=nextslide"/>
              </a:rPr>
              <a:t>眾</a:t>
            </a:r>
            <a:endParaRPr lang="zh-TW" altLang="en-US" sz="7200" dirty="0"/>
          </a:p>
        </p:txBody>
      </p:sp>
      <p:sp>
        <p:nvSpPr>
          <p:cNvPr id="5" name="橢圓 4">
            <a:hlinkClick r:id="" action="ppaction://hlinkshowjump?jump=nextslide"/>
          </p:cNvPr>
          <p:cNvSpPr/>
          <p:nvPr/>
        </p:nvSpPr>
        <p:spPr>
          <a:xfrm>
            <a:off x="6492241" y="4689566"/>
            <a:ext cx="2390502" cy="1384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門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653425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click.wav"/>
          </p:stSnd>
        </p:sndAc>
      </p:transition>
    </mc:Choice>
    <mc:Fallback>
      <p:transition spd="slow" advClick="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616" y="1155543"/>
            <a:ext cx="3385989" cy="3089623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574764" y="1358275"/>
            <a:ext cx="4702629" cy="3801291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</a:t>
            </a:r>
            <a:endParaRPr lang="zh-TW" altLang="en-US" sz="4800" dirty="0"/>
          </a:p>
        </p:txBody>
      </p:sp>
      <p:sp>
        <p:nvSpPr>
          <p:cNvPr id="5" name="橢圓 4"/>
          <p:cNvSpPr/>
          <p:nvPr/>
        </p:nvSpPr>
        <p:spPr>
          <a:xfrm>
            <a:off x="5277393" y="5159566"/>
            <a:ext cx="2338253" cy="13849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previousslide"/>
              </a:rPr>
              <a:t>重新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8401073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" y="2823167"/>
            <a:ext cx="3537423" cy="309126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4924696" y="1471161"/>
            <a:ext cx="3357155" cy="2704012"/>
          </a:xfrm>
          <a:prstGeom prst="roundRect">
            <a:avLst>
              <a:gd name="adj" fmla="val 350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endParaRPr lang="zh-TW" altLang="en-US" sz="4800" dirty="0"/>
          </a:p>
        </p:txBody>
      </p:sp>
      <p:sp>
        <p:nvSpPr>
          <p:cNvPr id="4" name="橢圓 3">
            <a:hlinkClick r:id="" action="ppaction://hlinkshowjump?jump=endshow"/>
          </p:cNvPr>
          <p:cNvSpPr/>
          <p:nvPr/>
        </p:nvSpPr>
        <p:spPr>
          <a:xfrm>
            <a:off x="5486400" y="5199017"/>
            <a:ext cx="3082834" cy="15152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再見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1135280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97</TotalTime>
  <Words>18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Century Gothic</vt:lpstr>
      <vt:lpstr>飛機雲</vt:lpstr>
      <vt:lpstr>猜字迷</vt:lpstr>
      <vt:lpstr>門裡有個人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2019-11-05T02:40:34Z</dcterms:created>
  <dcterms:modified xsi:type="dcterms:W3CDTF">2019-11-19T03:03:39Z</dcterms:modified>
</cp:coreProperties>
</file>