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F2"/>
    <a:srgbClr val="95A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1C165B8-3183-4F2A-BF68-6B36603D24EA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D671A0A-700D-415F-9DD8-7C94F3D8BA0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146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 invX="1"/>
        <p:sndAc>
          <p:stSnd>
            <p:snd r:embed="rId1" name="breeze.wav"/>
          </p:stSnd>
        </p:sndAc>
      </p:transition>
    </mc:Choice>
    <mc:Fallback>
      <p:transition spd="slow" advClick="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5B8-3183-4F2A-BF68-6B36603D24EA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A0A-700D-415F-9DD8-7C94F3D8B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699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 invX="1"/>
        <p:sndAc>
          <p:stSnd>
            <p:snd r:embed="rId1" name="breeze.wav"/>
          </p:stSnd>
        </p:sndAc>
      </p:transition>
    </mc:Choice>
    <mc:Fallback>
      <p:transition spd="slow" advClick="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5B8-3183-4F2A-BF68-6B36603D24EA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A0A-700D-415F-9DD8-7C94F3D8BA0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92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 invX="1"/>
        <p:sndAc>
          <p:stSnd>
            <p:snd r:embed="rId1" name="breeze.wav"/>
          </p:stSnd>
        </p:sndAc>
      </p:transition>
    </mc:Choice>
    <mc:Fallback>
      <p:transition spd="slow" advClick="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5B8-3183-4F2A-BF68-6B36603D24EA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A0A-700D-415F-9DD8-7C94F3D8BA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340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 invX="1"/>
        <p:sndAc>
          <p:stSnd>
            <p:snd r:embed="rId1" name="breeze.wav"/>
          </p:stSnd>
        </p:sndAc>
      </p:transition>
    </mc:Choice>
    <mc:Fallback>
      <p:transition spd="slow" advClick="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5B8-3183-4F2A-BF68-6B36603D24EA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A0A-700D-415F-9DD8-7C94F3D8B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4040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 invX="1"/>
        <p:sndAc>
          <p:stSnd>
            <p:snd r:embed="rId1" name="breeze.wav"/>
          </p:stSnd>
        </p:sndAc>
      </p:transition>
    </mc:Choice>
    <mc:Fallback>
      <p:transition spd="slow" advClick="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5B8-3183-4F2A-BF68-6B36603D24EA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A0A-700D-415F-9DD8-7C94F3D8BA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114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 invX="1"/>
        <p:sndAc>
          <p:stSnd>
            <p:snd r:embed="rId1" name="breeze.wav"/>
          </p:stSnd>
        </p:sndAc>
      </p:transition>
    </mc:Choice>
    <mc:Fallback>
      <p:transition spd="slow" advClick="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5B8-3183-4F2A-BF68-6B36603D24EA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A0A-700D-415F-9DD8-7C94F3D8BA0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581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 invX="1"/>
        <p:sndAc>
          <p:stSnd>
            <p:snd r:embed="rId1" name="breeze.wav"/>
          </p:stSnd>
        </p:sndAc>
      </p:transition>
    </mc:Choice>
    <mc:Fallback>
      <p:transition spd="slow" advClick="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5B8-3183-4F2A-BF68-6B36603D24EA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A0A-700D-415F-9DD8-7C94F3D8BA0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035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 invX="1"/>
        <p:sndAc>
          <p:stSnd>
            <p:snd r:embed="rId1" name="breeze.wav"/>
          </p:stSnd>
        </p:sndAc>
      </p:transition>
    </mc:Choice>
    <mc:Fallback>
      <p:transition spd="slow" advClick="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5B8-3183-4F2A-BF68-6B36603D24EA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A0A-700D-415F-9DD8-7C94F3D8BA0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619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 invX="1"/>
        <p:sndAc>
          <p:stSnd>
            <p:snd r:embed="rId1" name="breeze.wav"/>
          </p:stSnd>
        </p:sndAc>
      </p:transition>
    </mc:Choice>
    <mc:Fallback>
      <p:transition spd="slow" advClick="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5B8-3183-4F2A-BF68-6B36603D24EA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A0A-700D-415F-9DD8-7C94F3D8B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95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 invX="1"/>
        <p:sndAc>
          <p:stSnd>
            <p:snd r:embed="rId1" name="breeze.wav"/>
          </p:stSnd>
        </p:sndAc>
      </p:transition>
    </mc:Choice>
    <mc:Fallback>
      <p:transition spd="slow" advClick="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5B8-3183-4F2A-BF68-6B36603D24EA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A0A-700D-415F-9DD8-7C94F3D8BA0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721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 invX="1"/>
        <p:sndAc>
          <p:stSnd>
            <p:snd r:embed="rId1" name="breeze.wav"/>
          </p:stSnd>
        </p:sndAc>
      </p:transition>
    </mc:Choice>
    <mc:Fallback>
      <p:transition spd="slow" advClick="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5B8-3183-4F2A-BF68-6B36603D24EA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A0A-700D-415F-9DD8-7C94F3D8B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109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 invX="1"/>
        <p:sndAc>
          <p:stSnd>
            <p:snd r:embed="rId1" name="breeze.wav"/>
          </p:stSnd>
        </p:sndAc>
      </p:transition>
    </mc:Choice>
    <mc:Fallback>
      <p:transition spd="slow" advClick="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5B8-3183-4F2A-BF68-6B36603D24EA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A0A-700D-415F-9DD8-7C94F3D8BA0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72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 invX="1"/>
        <p:sndAc>
          <p:stSnd>
            <p:snd r:embed="rId1" name="breeze.wav"/>
          </p:stSnd>
        </p:sndAc>
      </p:transition>
    </mc:Choice>
    <mc:Fallback>
      <p:transition spd="slow" advClick="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5B8-3183-4F2A-BF68-6B36603D24EA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A0A-700D-415F-9DD8-7C94F3D8BA0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102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 invX="1"/>
        <p:sndAc>
          <p:stSnd>
            <p:snd r:embed="rId1" name="breeze.wav"/>
          </p:stSnd>
        </p:sndAc>
      </p:transition>
    </mc:Choice>
    <mc:Fallback>
      <p:transition spd="slow" advClick="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5B8-3183-4F2A-BF68-6B36603D24EA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A0A-700D-415F-9DD8-7C94F3D8B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686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 invX="1"/>
        <p:sndAc>
          <p:stSnd>
            <p:snd r:embed="rId1" name="breeze.wav"/>
          </p:stSnd>
        </p:sndAc>
      </p:transition>
    </mc:Choice>
    <mc:Fallback>
      <p:transition spd="slow" advClick="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5B8-3183-4F2A-BF68-6B36603D24EA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A0A-700D-415F-9DD8-7C94F3D8BA0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50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 invX="1"/>
        <p:sndAc>
          <p:stSnd>
            <p:snd r:embed="rId1" name="breeze.wav"/>
          </p:stSnd>
        </p:sndAc>
      </p:transition>
    </mc:Choice>
    <mc:Fallback>
      <p:transition spd="slow" advClick="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5B8-3183-4F2A-BF68-6B36603D24EA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A0A-700D-415F-9DD8-7C94F3D8B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13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 invX="1"/>
        <p:sndAc>
          <p:stSnd>
            <p:snd r:embed="rId1" name="breeze.wav"/>
          </p:stSnd>
        </p:sndAc>
      </p:transition>
    </mc:Choice>
    <mc:Fallback>
      <p:transition spd="slow" advClick="0">
        <p:fade/>
        <p:sndAc>
          <p:stSnd>
            <p:snd r:embed="rId1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C165B8-3183-4F2A-BF68-6B36603D24EA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671A0A-700D-415F-9DD8-7C94F3D8B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40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  <p:sldLayoutId id="2147484006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 invX="1"/>
        <p:sndAc>
          <p:stSnd>
            <p:snd r:embed="rId19" name="breeze.wav"/>
          </p:stSnd>
        </p:sndAc>
      </p:transition>
    </mc:Choice>
    <mc:Fallback>
      <p:transition spd="slow" advClick="0">
        <p:fade/>
        <p:sndAc>
          <p:stSnd>
            <p:snd r:embed="rId19" name="breeze.wav"/>
          </p:stSnd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18901" y="1267097"/>
            <a:ext cx="7262949" cy="1120432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猜猜看！</a:t>
            </a:r>
            <a:r>
              <a:rPr lang="en-US" altLang="zh-TW" sz="4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40905</a:t>
            </a:r>
            <a:r>
              <a:rPr lang="zh-TW" altLang="en-US" sz="4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的小</a:t>
            </a:r>
            <a:r>
              <a:rPr lang="zh-TW" altLang="en-US" sz="4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秘密</a:t>
            </a:r>
            <a:endParaRPr lang="zh-TW" altLang="en-US" sz="44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FF00"/>
              </a:solidFill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sp>
        <p:nvSpPr>
          <p:cNvPr id="3" name="橢圓 2">
            <a:hlinkClick r:id="rId4" action="ppaction://hlinksldjump"/>
          </p:cNvPr>
          <p:cNvSpPr/>
          <p:nvPr/>
        </p:nvSpPr>
        <p:spPr>
          <a:xfrm>
            <a:off x="3762103" y="4088674"/>
            <a:ext cx="1815737" cy="11234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開始</a:t>
            </a:r>
            <a:endParaRPr lang="zh-TW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84869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 invX="1"/>
        <p:sndAc>
          <p:stSnd>
            <p:snd r:embed="rId2" name="breeze.wav"/>
          </p:stSnd>
        </p:sndAc>
      </p:transition>
    </mc:Choice>
    <mc:Fallback>
      <p:transition spd="slow" advClick="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77" y="507681"/>
            <a:ext cx="8112442" cy="437728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2491" y="855813"/>
            <a:ext cx="5858692" cy="1293028"/>
          </a:xfrm>
        </p:spPr>
        <p:txBody>
          <a:bodyPr>
            <a:prstTxWarp prst="textDeflate">
              <a:avLst/>
            </a:prstTxWarp>
          </a:bodyPr>
          <a:lstStyle/>
          <a:p>
            <a:pPr algn="ctr"/>
            <a:r>
              <a:rPr lang="en-US" altLang="zh-TW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40905</a:t>
            </a:r>
            <a:r>
              <a:rPr lang="zh-TW" alt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喜歡什麼甲蟲？</a:t>
            </a:r>
            <a:endParaRPr lang="zh-TW" altLang="en-US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C000"/>
              </a:solidFill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sp>
        <p:nvSpPr>
          <p:cNvPr id="4" name="橢圓 3">
            <a:hlinkClick r:id="rId5" action="ppaction://hlinksldjump"/>
          </p:cNvPr>
          <p:cNvSpPr/>
          <p:nvPr/>
        </p:nvSpPr>
        <p:spPr>
          <a:xfrm>
            <a:off x="6361611" y="5099138"/>
            <a:ext cx="2037806" cy="11234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鬼豔鍬形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蟲</a:t>
            </a:r>
            <a:endParaRPr lang="zh-TW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橢圓 4">
            <a:hlinkClick r:id="" action="ppaction://hlinkshowjump?jump=lastslide"/>
          </p:cNvPr>
          <p:cNvSpPr/>
          <p:nvPr/>
        </p:nvSpPr>
        <p:spPr>
          <a:xfrm>
            <a:off x="3683929" y="5099138"/>
            <a:ext cx="2207420" cy="11234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長頸鹿鍬形蟲</a:t>
            </a:r>
            <a:endParaRPr lang="zh-TW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橢圓 5">
            <a:hlinkClick r:id="rId5" action="ppaction://hlinksldjump"/>
          </p:cNvPr>
          <p:cNvSpPr/>
          <p:nvPr/>
        </p:nvSpPr>
        <p:spPr>
          <a:xfrm>
            <a:off x="912223" y="5129618"/>
            <a:ext cx="2120536" cy="11234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五</a:t>
            </a:r>
            <a:r>
              <a:rPr lang="zh-TW" altLang="en-US" smtClean="0">
                <a:solidFill>
                  <a:srgbClr val="FF0000"/>
                </a:solidFill>
                <a:latin typeface="+mj-ea"/>
                <a:ea typeface="+mj-ea"/>
              </a:rPr>
              <a:t>角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大兜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蟲</a:t>
            </a:r>
          </a:p>
        </p:txBody>
      </p:sp>
    </p:spTree>
    <p:extLst>
      <p:ext uri="{BB962C8B-B14F-4D97-AF65-F5344CB8AC3E}">
        <p14:creationId xmlns:p14="http://schemas.microsoft.com/office/powerpoint/2010/main" val="828600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  <p:sndAc>
          <p:stSnd>
            <p:snd r:embed="rId2" name="laser.wav"/>
          </p:stSnd>
        </p:sndAc>
      </p:transition>
    </mc:Choice>
    <mc:Fallback>
      <p:transition spd="slow" advClick="0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66" y="2961424"/>
            <a:ext cx="3413543" cy="3114765"/>
          </a:xfrm>
          <a:prstGeom prst="rect">
            <a:avLst/>
          </a:prstGeom>
        </p:spPr>
      </p:pic>
      <p:sp>
        <p:nvSpPr>
          <p:cNvPr id="6" name="爆炸 1 5"/>
          <p:cNvSpPr/>
          <p:nvPr/>
        </p:nvSpPr>
        <p:spPr>
          <a:xfrm>
            <a:off x="1018902" y="587829"/>
            <a:ext cx="3892731" cy="3631475"/>
          </a:xfrm>
          <a:prstGeom prst="irregularSeal1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答錯了！</a:t>
            </a:r>
            <a:endParaRPr lang="zh-TW" altLang="en-US" sz="3600" dirty="0">
              <a:solidFill>
                <a:srgbClr val="FF0000"/>
              </a:solidFill>
              <a:latin typeface="文鼎空疊圓" panose="020B0609010101010101" pitchFamily="49" charset="-120"/>
              <a:ea typeface="文鼎空疊圓" panose="020B0609010101010101" pitchFamily="49" charset="-120"/>
            </a:endParaRPr>
          </a:p>
        </p:txBody>
      </p:sp>
      <p:sp>
        <p:nvSpPr>
          <p:cNvPr id="7" name="橢圓 6">
            <a:hlinkClick r:id="" action="ppaction://hlinkshowjump?jump=previousslide"/>
          </p:cNvPr>
          <p:cNvSpPr/>
          <p:nvPr/>
        </p:nvSpPr>
        <p:spPr>
          <a:xfrm>
            <a:off x="2965267" y="4586043"/>
            <a:ext cx="1815737" cy="11234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掰掰重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來</a:t>
            </a:r>
          </a:p>
        </p:txBody>
      </p:sp>
    </p:spTree>
    <p:extLst>
      <p:ext uri="{BB962C8B-B14F-4D97-AF65-F5344CB8AC3E}">
        <p14:creationId xmlns:p14="http://schemas.microsoft.com/office/powerpoint/2010/main" val="2488180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crush"/>
        <p:sndAc>
          <p:stSnd>
            <p:snd r:embed="rId2" name="coin.wav"/>
          </p:stSnd>
        </p:sndAc>
      </p:transition>
    </mc:Choice>
    <mc:Fallback>
      <p:transition spd="slow" advClick="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" y="2554468"/>
            <a:ext cx="3867150" cy="4048125"/>
          </a:xfrm>
          <a:prstGeom prst="rect">
            <a:avLst/>
          </a:prstGeom>
        </p:spPr>
      </p:pic>
      <p:sp>
        <p:nvSpPr>
          <p:cNvPr id="7" name="橢圓 6">
            <a:hlinkClick r:id="" action="ppaction://hlinkshowjump?jump=endshow"/>
          </p:cNvPr>
          <p:cNvSpPr/>
          <p:nvPr/>
        </p:nvSpPr>
        <p:spPr>
          <a:xfrm>
            <a:off x="3801291" y="4278765"/>
            <a:ext cx="1815737" cy="11234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再見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！</a:t>
            </a:r>
          </a:p>
        </p:txBody>
      </p:sp>
      <p:sp>
        <p:nvSpPr>
          <p:cNvPr id="6" name="波浪 5"/>
          <p:cNvSpPr/>
          <p:nvPr/>
        </p:nvSpPr>
        <p:spPr>
          <a:xfrm>
            <a:off x="4062821" y="1750423"/>
            <a:ext cx="3774893" cy="2286000"/>
          </a:xfrm>
          <a:prstGeom prst="wave">
            <a:avLst>
              <a:gd name="adj1" fmla="val 15929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FF0000"/>
                </a:solidFill>
                <a:latin typeface="+mj-ea"/>
                <a:ea typeface="+mj-ea"/>
              </a:rPr>
              <a:t>恭喜！答對！</a:t>
            </a:r>
            <a:endParaRPr lang="zh-TW" altLang="en-US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55760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eelOff"/>
        <p:sndAc>
          <p:stSnd>
            <p:snd r:embed="rId2" name="applause.wav"/>
          </p:stSnd>
        </p:sndAc>
      </p:transition>
    </mc:Choice>
    <mc:Fallback>
      <p:transition spd="slow" advClick="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</TotalTime>
  <Words>42</Words>
  <Application>Microsoft Office PowerPoint</Application>
  <PresentationFormat>如螢幕大小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文鼎中特廣告體</vt:lpstr>
      <vt:lpstr>文鼎空疊圓</vt:lpstr>
      <vt:lpstr>微軟正黑體</vt:lpstr>
      <vt:lpstr>新細明體</vt:lpstr>
      <vt:lpstr>Arial</vt:lpstr>
      <vt:lpstr>Garamond</vt:lpstr>
      <vt:lpstr>有機</vt:lpstr>
      <vt:lpstr>猜猜看！40905的小秘密</vt:lpstr>
      <vt:lpstr>40905喜歡什麼甲蟲？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12</cp:revision>
  <dcterms:created xsi:type="dcterms:W3CDTF">2019-11-05T02:40:23Z</dcterms:created>
  <dcterms:modified xsi:type="dcterms:W3CDTF">2019-11-19T03:05:43Z</dcterms:modified>
</cp:coreProperties>
</file>