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316019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099359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33311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9070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960708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69771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571023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59242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08828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528061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722277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15333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05190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39860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327859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35785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350828"/>
      </p:ext>
    </p:extLst>
  </p:cSld>
  <p:clrMapOvr>
    <a:masterClrMapping/>
  </p:clrMapOvr>
  <p:transition spd="slow" advClick="0">
    <p:push dir="u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016ED7-85D9-4815-8C92-82CDB91173FE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4F342A-25AF-41EE-AC4F-B91BDF904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7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 advClick="0">
    <p:push dir="u"/>
    <p:sndAc>
      <p:stSnd>
        <p:snd r:embed="rId19" name="applause.wav"/>
      </p:stSnd>
    </p:sndAc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76214" y="1694297"/>
            <a:ext cx="5308866" cy="1515533"/>
          </a:xfrm>
        </p:spPr>
        <p:txBody>
          <a:bodyPr/>
          <a:lstStyle/>
          <a:p>
            <a:r>
              <a:rPr lang="zh-TW" altLang="en-US" dirty="0" smtClean="0"/>
              <a:t>猜一</a:t>
            </a:r>
            <a:r>
              <a:rPr lang="zh-TW" altLang="en-US" dirty="0" smtClean="0"/>
              <a:t>猜我喜歡吃什麼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68979">
            <a:off x="1921934" y="3598327"/>
            <a:ext cx="5308866" cy="1377651"/>
          </a:xfrm>
        </p:spPr>
        <p:txBody>
          <a:bodyPr/>
          <a:lstStyle/>
          <a:p>
            <a:r>
              <a:rPr lang="zh-TW" alt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en-US" dirty="0"/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3226527" y="5904411"/>
            <a:ext cx="2168434" cy="95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開始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2043692"/>
      </p:ext>
    </p:extLst>
  </p:cSld>
  <p:clrMapOvr>
    <a:masterClrMapping/>
  </p:clrMapOvr>
  <p:transition spd="slow" advClick="0">
    <p:randomBar dir="vert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猜猜看</a:t>
            </a:r>
            <a:r>
              <a:rPr lang="zh-TW" altLang="en-US" dirty="0" smtClean="0"/>
              <a:t>我</a:t>
            </a:r>
            <a:r>
              <a:rPr lang="zh-TW" altLang="en-US" dirty="0"/>
              <a:t>最</a:t>
            </a:r>
            <a:r>
              <a:rPr lang="zh-TW" altLang="en-US" dirty="0" smtClean="0"/>
              <a:t>喜歡</a:t>
            </a:r>
            <a:r>
              <a:rPr lang="zh-TW" altLang="en-US" dirty="0" smtClean="0"/>
              <a:t>吃的食</a:t>
            </a:r>
            <a:r>
              <a:rPr lang="zh-TW" altLang="en-US" dirty="0"/>
              <a:t>物</a:t>
            </a:r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1031967" y="4663439"/>
            <a:ext cx="2168434" cy="95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珍奶</a:t>
            </a:r>
            <a:endParaRPr lang="zh-TW" altLang="en-US" dirty="0"/>
          </a:p>
        </p:txBody>
      </p:sp>
      <p:sp>
        <p:nvSpPr>
          <p:cNvPr id="6" name="圓角矩形 5">
            <a:hlinkClick r:id="" action="ppaction://hlinkshowjump?jump=lastslide"/>
          </p:cNvPr>
          <p:cNvSpPr/>
          <p:nvPr/>
        </p:nvSpPr>
        <p:spPr>
          <a:xfrm>
            <a:off x="3657601" y="4663439"/>
            <a:ext cx="2168434" cy="95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牛排</a:t>
            </a:r>
            <a:endParaRPr lang="zh-TW" altLang="en-US" dirty="0"/>
          </a:p>
        </p:txBody>
      </p:sp>
      <p:sp>
        <p:nvSpPr>
          <p:cNvPr id="7" name="圓角矩形 6">
            <a:hlinkClick r:id="" action="ppaction://hlinkshowjump?jump=nextslide"/>
          </p:cNvPr>
          <p:cNvSpPr/>
          <p:nvPr/>
        </p:nvSpPr>
        <p:spPr>
          <a:xfrm>
            <a:off x="6283235" y="4754880"/>
            <a:ext cx="2168434" cy="95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漢堡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487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  <p:sndAc>
          <p:stSnd>
            <p:snd r:embed="rId2" name="laser.wav"/>
          </p:stSnd>
        </p:sndAc>
      </p:transition>
    </mc:Choice>
    <mc:Fallback>
      <p:transition advClick="0">
        <p:cut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  <a:solidFill>
            <a:schemeClr val="tx1"/>
          </a:solidFill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96" y="613955"/>
            <a:ext cx="2797902" cy="5129486"/>
          </a:xfrm>
          <a:prstGeom prst="rect">
            <a:avLst/>
          </a:prstGeom>
        </p:spPr>
      </p:pic>
      <p:sp>
        <p:nvSpPr>
          <p:cNvPr id="4" name="爆炸 2 3"/>
          <p:cNvSpPr/>
          <p:nvPr/>
        </p:nvSpPr>
        <p:spPr>
          <a:xfrm>
            <a:off x="480873" y="613955"/>
            <a:ext cx="4519750" cy="471569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答錯嘞</a:t>
            </a:r>
            <a:endParaRPr lang="zh-TW" altLang="en-US" dirty="0"/>
          </a:p>
        </p:txBody>
      </p:sp>
      <p:sp>
        <p:nvSpPr>
          <p:cNvPr id="5" name="圓角矩形 4">
            <a:hlinkClick r:id="" action="ppaction://hlinkshowjump?jump=previousslide"/>
          </p:cNvPr>
          <p:cNvSpPr/>
          <p:nvPr/>
        </p:nvSpPr>
        <p:spPr>
          <a:xfrm>
            <a:off x="3089365" y="5425509"/>
            <a:ext cx="2965268" cy="1136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重來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524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  <p:sndAc>
          <p:stSnd>
            <p:snd r:embed="rId2" name="bomb.wav"/>
          </p:stSnd>
        </p:sndAc>
      </p:transition>
    </mc:Choice>
    <mc:Fallback>
      <p:transition spd="med" advClick="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0" y="646120"/>
            <a:ext cx="2809875" cy="5029200"/>
          </a:xfrm>
          <a:prstGeom prst="rect">
            <a:avLst/>
          </a:prstGeom>
        </p:spPr>
      </p:pic>
      <p:sp>
        <p:nvSpPr>
          <p:cNvPr id="10" name="圓角矩形圖說文字 9"/>
          <p:cNvSpPr/>
          <p:nvPr/>
        </p:nvSpPr>
        <p:spPr>
          <a:xfrm>
            <a:off x="4807133" y="887784"/>
            <a:ext cx="2952206" cy="2403565"/>
          </a:xfrm>
          <a:prstGeom prst="wedgeRoundRectCallout">
            <a:avLst>
              <a:gd name="adj1" fmla="val -63753"/>
              <a:gd name="adj2" fmla="val 88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恭喜</a:t>
            </a:r>
            <a:r>
              <a:rPr lang="zh-TW" altLang="en-US" dirty="0"/>
              <a:t>答對</a:t>
            </a:r>
          </a:p>
        </p:txBody>
      </p:sp>
      <p:sp>
        <p:nvSpPr>
          <p:cNvPr id="3" name="圓角矩形 2">
            <a:hlinkClick r:id="" action="ppaction://hlinkshowjump?jump=endshow"/>
          </p:cNvPr>
          <p:cNvSpPr/>
          <p:nvPr/>
        </p:nvSpPr>
        <p:spPr>
          <a:xfrm>
            <a:off x="3540035" y="5421086"/>
            <a:ext cx="2351316" cy="1436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再見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592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  <p:sndAc>
          <p:stSnd>
            <p:snd r:embed="rId2" name="applause.wav"/>
          </p:stSnd>
        </p:sndAc>
      </p:transition>
    </mc:Choice>
    <mc:Fallback>
      <p:transition spd="slow" advClick="0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30</Words>
  <Application>Microsoft Office PowerPoint</Application>
  <PresentationFormat>如螢幕大小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Garamond</vt:lpstr>
      <vt:lpstr>有機</vt:lpstr>
      <vt:lpstr>猜一猜我喜歡吃什麼</vt:lpstr>
      <vt:lpstr>猜猜看我最喜歡吃的食物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14</cp:revision>
  <dcterms:created xsi:type="dcterms:W3CDTF">2019-11-05T02:40:29Z</dcterms:created>
  <dcterms:modified xsi:type="dcterms:W3CDTF">2019-11-19T03:06:28Z</dcterms:modified>
</cp:coreProperties>
</file>