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02" r:id="rId2"/>
  </p:sldMasterIdLst>
  <p:sldIdLst>
    <p:sldId id="256" r:id="rId3"/>
    <p:sldId id="260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99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71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836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798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2957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046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6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7405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4738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992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43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366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517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6455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142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46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7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2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2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50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92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32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95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B8F8A-E8E8-4F08-8A20-291E3148AE7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51053-721B-4C7D-A27B-8F29AD84C8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318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3400" y="494212"/>
            <a:ext cx="6154713" cy="312420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請你猜一猜？</a:t>
            </a:r>
            <a:endParaRPr lang="zh-TW" altLang="en-US" dirty="0">
              <a:solidFill>
                <a:schemeClr val="accent4">
                  <a:lumMod val="40000"/>
                  <a:lumOff val="6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TW" altLang="en-US" sz="48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2690948" y="5406891"/>
            <a:ext cx="2965268" cy="13193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開</a:t>
            </a:r>
            <a:r>
              <a:rPr lang="zh-TW" altLang="en-US" sz="4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7960622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3835" y="365126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1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我喜歡喝什麼</a:t>
            </a:r>
            <a:r>
              <a:rPr lang="en-US" altLang="zh-TW" sz="3600" dirty="0">
                <a:solidFill>
                  <a:schemeClr val="accent1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endParaRPr lang="zh-TW" altLang="en-US" sz="4400" dirty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864497" y="5029196"/>
            <a:ext cx="2050869" cy="953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珍奶</a:t>
            </a:r>
            <a:endParaRPr lang="zh-TW" altLang="en-US" sz="2800" dirty="0">
              <a:solidFill>
                <a:schemeClr val="accent3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739328" y="5029195"/>
            <a:ext cx="2050869" cy="953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水</a:t>
            </a:r>
            <a:endParaRPr lang="zh-TW" altLang="en-US" sz="2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614159" y="5029195"/>
            <a:ext cx="2050869" cy="953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奶茶</a:t>
            </a:r>
            <a:endParaRPr lang="zh-TW" altLang="en-US" sz="2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8536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982" y="1722937"/>
            <a:ext cx="3638550" cy="4248150"/>
          </a:xfrm>
          <a:prstGeom prst="rect">
            <a:avLst/>
          </a:prstGeom>
        </p:spPr>
      </p:pic>
      <p:sp>
        <p:nvSpPr>
          <p:cNvPr id="6" name="爆炸 2 5"/>
          <p:cNvSpPr/>
          <p:nvPr/>
        </p:nvSpPr>
        <p:spPr>
          <a:xfrm>
            <a:off x="2455817" y="1123405"/>
            <a:ext cx="3749041" cy="313508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答錯了</a:t>
            </a:r>
            <a:endParaRPr lang="zh-TW" altLang="en-US" sz="36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2" name="流程圖: 替代程序 1">
            <a:hlinkClick r:id="" action="ppaction://hlinkshowjump?jump=previousslide"/>
          </p:cNvPr>
          <p:cNvSpPr/>
          <p:nvPr/>
        </p:nvSpPr>
        <p:spPr>
          <a:xfrm>
            <a:off x="3108961" y="4963887"/>
            <a:ext cx="2547258" cy="12279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重來</a:t>
            </a:r>
            <a:endParaRPr lang="zh-TW" altLang="en-US" sz="3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67750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297" y="2599509"/>
            <a:ext cx="3004457" cy="4565331"/>
          </a:xfrm>
          <a:prstGeom prst="rect">
            <a:avLst/>
          </a:prstGeom>
        </p:spPr>
      </p:pic>
      <p:sp>
        <p:nvSpPr>
          <p:cNvPr id="8" name="圓角矩形圖說文字 7"/>
          <p:cNvSpPr/>
          <p:nvPr/>
        </p:nvSpPr>
        <p:spPr>
          <a:xfrm>
            <a:off x="2913018" y="2233749"/>
            <a:ext cx="2886891" cy="1894115"/>
          </a:xfrm>
          <a:prstGeom prst="wedgeRoundRectCallout">
            <a:avLst>
              <a:gd name="adj1" fmla="val 76086"/>
              <a:gd name="adj2" fmla="val 39339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答對了</a:t>
            </a:r>
            <a:endParaRPr lang="zh-TW" altLang="en-US" sz="48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2" name="流程圖: 替代程序 1">
            <a:hlinkClick r:id="" action="ppaction://hlinkshowjump?jump=endshow"/>
          </p:cNvPr>
          <p:cNvSpPr/>
          <p:nvPr/>
        </p:nvSpPr>
        <p:spPr>
          <a:xfrm>
            <a:off x="3370217" y="5225143"/>
            <a:ext cx="2429692" cy="11625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  <a:endParaRPr lang="zh-TW" altLang="en-US" sz="3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8486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99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文鼎中特圓</vt:lpstr>
      <vt:lpstr>文鼎特圓</vt:lpstr>
      <vt:lpstr>新細明體</vt:lpstr>
      <vt:lpstr>Arial</vt:lpstr>
      <vt:lpstr>Calibri</vt:lpstr>
      <vt:lpstr>Calibri Light</vt:lpstr>
      <vt:lpstr>Wingdings 2</vt:lpstr>
      <vt:lpstr>HDOfficeLightV0</vt:lpstr>
      <vt:lpstr>Office 佈景主題</vt:lpstr>
      <vt:lpstr>請你猜一猜？</vt:lpstr>
      <vt:lpstr>我喜歡喝什麼?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</dc:title>
  <dc:creator>Windows 使用者</dc:creator>
  <cp:lastModifiedBy>Windows 使用者</cp:lastModifiedBy>
  <cp:revision>12</cp:revision>
  <dcterms:created xsi:type="dcterms:W3CDTF">2019-11-05T02:40:52Z</dcterms:created>
  <dcterms:modified xsi:type="dcterms:W3CDTF">2019-11-19T03:10:10Z</dcterms:modified>
</cp:coreProperties>
</file>