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9FEAA-6B3D-46AC-B617-DD99705CEA26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39F0F-3EC1-4409-BCCB-D0552588953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898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39F0F-3EC1-4409-BCCB-D05525889537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0386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874520" y="350520"/>
            <a:ext cx="5623560" cy="2316480"/>
          </a:xfrm>
          <a:prstGeom prst="wedgeEllipseCallout">
            <a:avLst>
              <a:gd name="adj1" fmla="val -40074"/>
              <a:gd name="adj2" fmla="val 5789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請用</a:t>
            </a:r>
            <a:r>
              <a:rPr lang="zh-TW" altLang="en-US" sz="40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三</a:t>
            </a:r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的成語來形容我。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1121160" y="853440"/>
            <a:ext cx="2209560" cy="1371600"/>
          </a:xfrm>
          <a:prstGeom prst="wedgeRoundRectCallout">
            <a:avLst>
              <a:gd name="adj1" fmla="val -19454"/>
              <a:gd name="adj2" fmla="val 7472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三從四德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7161000" y="838200"/>
            <a:ext cx="2209560" cy="1371600"/>
          </a:xfrm>
          <a:prstGeom prst="wedgeRoundRectCallout">
            <a:avLst>
              <a:gd name="adj1" fmla="val -19454"/>
              <a:gd name="adj2" fmla="val 7472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三顧茅廬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" name="圓角矩形圖說文字 7"/>
          <p:cNvSpPr/>
          <p:nvPr/>
        </p:nvSpPr>
        <p:spPr>
          <a:xfrm>
            <a:off x="4141080" y="853440"/>
            <a:ext cx="2209560" cy="1371600"/>
          </a:xfrm>
          <a:prstGeom prst="wedgeRoundRectCallout">
            <a:avLst>
              <a:gd name="adj1" fmla="val -19454"/>
              <a:gd name="adj2" fmla="val 74722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三思而行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256180" y="594360"/>
            <a:ext cx="2209560" cy="1371600"/>
          </a:xfrm>
          <a:prstGeom prst="wedgeRoundRectCallout">
            <a:avLst>
              <a:gd name="adj1" fmla="val -19454"/>
              <a:gd name="adj2" fmla="val 7472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</a:p>
        </p:txBody>
      </p:sp>
      <p:sp>
        <p:nvSpPr>
          <p:cNvPr id="6" name="雲朵形圖說文字 5"/>
          <p:cNvSpPr/>
          <p:nvPr/>
        </p:nvSpPr>
        <p:spPr>
          <a:xfrm>
            <a:off x="5913780" y="594360"/>
            <a:ext cx="2712060" cy="1890000"/>
          </a:xfrm>
          <a:prstGeom prst="cloudCallout">
            <a:avLst>
              <a:gd name="adj1" fmla="val -25840"/>
              <a:gd name="adj2" fmla="val 6560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356480" y="65499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523380" y="823860"/>
            <a:ext cx="2209560" cy="1371600"/>
          </a:xfrm>
          <a:prstGeom prst="wedgeRoundRectCallout">
            <a:avLst>
              <a:gd name="adj1" fmla="val -19454"/>
              <a:gd name="adj2" fmla="val 7472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三八阿花</a:t>
            </a:r>
            <a:endParaRPr lang="zh-TW" altLang="en-US" sz="32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1164200" y="2195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1164200" y="400779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50"/>
                            </p:stCondLst>
                            <p:childTnLst>
                              <p:par>
                                <p:cTn id="1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7953E-6 3.44393E-6 L -0.89512 0.0856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756" y="42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650"/>
                            </p:stCondLst>
                            <p:childTnLst>
                              <p:par>
                                <p:cTn id="1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0079E-6 -2.47795E-6 L -1.00488 -0.2893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252" y="-1446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65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53543E-6 -1.63797E-6 L 6.53543E-6 -1.63797E-6 C -0.00424 0.0042 -0.00818 0.00861 -0.01259 0.0126 C -0.01448 0.01428 -0.01684 0.01491 -0.01889 0.01659 C -0.02157 0.01911 -0.02393 0.02247 -0.02661 0.02499 C -0.03432 0.03213 -0.04283 0.0378 -0.05007 0.04578 C -0.05322 0.04935 -0.05606 0.05355 -0.05952 0.05628 C -0.08047 0.07287 -0.07968 0.06993 -0.097 0.07917 C -0.10078 0.08127 -0.10424 0.084 -0.10802 0.08547 C -0.11259 0.08736 -0.11747 0.08799 -0.12204 0.08967 C -0.13338 0.09387 -0.13732 0.09765 -0.14865 0.10017 C -0.15432 0.10122 -0.16015 0.10143 -0.16582 0.10227 L -0.32377 0.10017 C -0.33117 0.09975 -0.33842 0.09702 -0.34566 0.09597 C -0.35243 0.09492 -0.35921 0.0945 -0.36598 0.09387 C -0.40787 0.08211 -0.38283 0.09114 -0.40818 0.07917 C -0.41291 0.07707 -0.41779 0.0756 -0.42236 0.07287 C -0.43133 0.06783 -0.45306 0.05292 -0.45984 0.04368 C -0.46188 0.04095 -0.46377 0.03801 -0.46613 0.03549 C -0.4696 0.03171 -0.47369 0.02898 -0.477 0.02499 C -0.47905 0.02268 -0.47999 0.01911 -0.48173 0.01659 C -0.49432 -0.00126 -0.50283 -0.00882 -0.51306 -0.02919 C -0.51716 -0.03738 -0.52251 -0.04746 -0.5255 -0.05628 C -0.52692 -0.06027 -0.52755 -0.06468 -0.52865 -0.06888 C -0.53007 -0.07371 -0.53196 -0.07854 -0.53338 -0.08337 C -0.53606 -0.09282 -0.53637 -0.09555 -0.5381 -0.10437 C -0.53858 -0.11256 -0.53984 -0.12096 -0.53968 -0.12936 C -0.53921 -0.14868 -0.53795 -0.16548 -0.53495 -0.18354 C -0.53448 -0.18627 -0.53401 -0.18921 -0.53338 -0.19194 C -0.5285 -0.21315 -0.53259 -0.19593 -0.5255 -0.21483 C -0.52424 -0.21819 -0.52377 -0.22197 -0.52236 -0.22512 C -0.5211 -0.22827 -0.51921 -0.23079 -0.51779 -0.23352 C -0.51558 -0.23772 -0.51338 -0.24171 -0.51149 -0.24612 C -0.49054 -0.29483 -0.51747 -0.23772 -0.49889 -0.27321 C -0.49716 -0.27657 -0.49621 -0.28056 -0.49432 -0.28371 C -0.4885 -0.29252 -0.47732 -0.3068 -0.46928 -0.31478 C -0.46204 -0.32213 -0.45511 -0.3299 -0.44739 -0.33578 C -0.43999 -0.34124 -0.43322 -0.34796 -0.4255 -0.35237 C -0.42188 -0.35447 -0.41826 -0.35678 -0.41448 -0.35867 C -0.40724 -0.36224 -0.39716 -0.36644 -0.38944 -0.36917 C -0.38535 -0.37064 -0.38125 -0.37211 -0.377 -0.37316 C -0.37291 -0.37421 -0.36865 -0.37463 -0.3644 -0.37526 L -0.35354 -0.37736 C -0.33842 -0.37673 -0.3233 -0.37694 -0.30818 -0.37526 C -0.3044 -0.37484 -0.30094 -0.37253 -0.29716 -0.37127 C -0.29306 -0.3698 -0.28881 -0.36854 -0.28472 -0.36707 C -0.26047 -0.35846 -0.28834 -0.36791 -0.25968 -0.35657 C -0.25558 -0.35489 -0.25117 -0.35447 -0.24724 -0.35237 C -0.24283 -0.35027 -0.23889 -0.34649 -0.23464 -0.34397 C -0.23007 -0.34166 -0.22519 -0.3404 -0.22062 -0.33788 C -0.21621 -0.33536 -0.21228 -0.332 -0.20802 -0.32948 C -0.2044 -0.32717 -0.20078 -0.32528 -0.19716 -0.32318 C -0.19306 -0.32108 -0.18865 -0.31961 -0.18456 -0.31688 C -0.17952 -0.31352 -0.17448 -0.30491 -0.17054 -0.30029 C -0.16298 -0.29126 -0.15417 -0.28538 -0.14865 -0.27321 C -0.14047 -0.25515 -0.14692 -0.27048 -0.14078 -0.25242 C -0.13606 -0.23793 -0.13495 -0.24213 -0.13149 -0.21903 C -0.12913 -0.20307 -0.13023 -0.2121 -0.12834 -0.19194 C -0.12787 -0.17724 -0.12676 -0.16275 -0.12676 -0.14805 C -0.12676 -0.07224 -0.11984 -0.09345 -0.13149 -0.06258 C -0.13259 -0.05586 -0.13432 -0.04053 -0.13763 -0.03339 C -0.13889 -0.03087 -0.1411 -0.0294 -0.14236 -0.02709 C -0.14424 -0.02394 -0.14535 -0.02016 -0.14708 -0.0168 C -0.15007 -0.01071 -0.15543 -0.0021 -0.15952 0.0021 C -0.16661 0.00903 -0.17417 0.0147 -0.18141 0.02079 C -0.18503 0.02373 -0.18834 0.02814 -0.19243 0.02919 C -0.1981 0.03066 -0.20393 0.03171 -0.2096 0.03339 C -0.22157 0.03675 -0.24173 0.04389 -0.25338 0.04578 C -0.26062 0.04704 -0.31354 0.04998 -0.31606 0.04998 C -0.34409 0.04851 -0.42645 0.04788 -0.46928 0.03759 C -0.47259 0.03675 -0.5444 0.0168 -0.56613 0.0084 C -0.58503 0.00105 -0.60377 -0.00714 -0.62251 -0.0147 C -0.62976 -0.01743 -0.63716 -0.02016 -0.6444 -0.02289 C -0.65117 -0.02562 -0.65795 -0.02856 -0.66472 -0.03129 C -0.67196 -0.03423 -0.67968 -0.0357 -0.68661 -0.03969 C -0.69291 -0.04305 -0.69889 -0.04746 -0.70535 -0.04998 C -0.71259 -0.05292 -0.72015 -0.05334 -0.72724 -0.05628 C -0.73369 -0.05901 -0.73968 -0.06342 -0.74598 -0.06678 C -0.7518 -0.06972 -0.75779 -0.07161 -0.7633 -0.07518 C -0.78629 -0.08988 -0.78629 -0.09177 -0.80393 -0.11046 C -0.80598 -0.11613 -0.80897 -0.12117 -0.81023 -0.12726 C -0.81338 -0.14217 -0.81417 -0.17094 -0.8148 -0.18564 C -0.81023 -0.21483 -0.80676 -0.24444 -0.80078 -0.27321 C -0.79936 -0.28014 -0.79606 -0.28622 -0.79291 -0.29189 C -0.78409 -0.30848 -0.77527 -0.32507 -0.76487 -0.33998 C -0.74188 -0.37211 -0.72676 -0.38093 -0.69606 -0.39836 C -0.66173 -0.41747 -0.63684 -0.42923 -0.60062 -0.43784 C -0.58157 -0.44246 -0.5581 -0.44435 -0.5381 -0.44624 L -0.40047 -0.44414 C -0.38787 -0.44393 -0.37669 -0.44141 -0.3644 -0.43784 C -0.36031 -0.43679 -0.35606 -0.43574 -0.35196 -0.43364 C -0.34787 -0.43175 -0.34173 -0.42713 -0.33795 -0.42335 C -0.33606 -0.42146 -0.32928 -0.41474 -0.32692 -0.41075 C -0.3233 -0.40487 -0.32361 -0.40319 -0.32062 -0.39626 C -0.30897 -0.36833 -0.3222 -0.40277 -0.31291 -0.37526 C -0.31133 -0.37106 -0.30944 -0.36728 -0.30818 -0.36287 C -0.30582 -0.35468 -0.30393 -0.34607 -0.30188 -0.33788 C -0.29763 -0.32045 -0.29968 -0.32948 -0.29558 -0.31079 C -0.29511 -0.30512 -0.2948 -0.29945 -0.29401 -0.29399 C -0.29369 -0.29126 -0.29291 -0.28853 -0.29259 -0.28559 C -0.2855 -0.22974 -0.29212 -0.27447 -0.28787 -0.24612 C -0.28834 -0.22323 -0.2885 -0.20013 -0.28944 -0.17724 C -0.2896 -0.17304 -0.28991 -0.16884 -0.29102 -0.16485 C -0.29306 -0.15624 -0.29401 -0.14616 -0.29873 -0.13965 C -0.30094 -0.13692 -0.3033 -0.13461 -0.30503 -0.13146 C -0.31007 -0.12264 -0.31322 -0.11214 -0.31905 -0.10437 C -0.32645 -0.0945 -0.32834 -0.09093 -0.33795 -0.08337 C -0.34661 -0.07665 -0.35543 -0.07056 -0.3644 -0.06468 C -0.37558 -0.05733 -0.39039 -0.04914 -0.40204 -0.04389 C -0.40865 -0.04074 -0.41543 -0.03738 -0.42236 -0.03549 C -0.44047 -0.03045 -0.45889 -0.02751 -0.477 -0.02289 C -0.48802 -0.02016 -0.49889 -0.01659 -0.50991 -0.0147 C -0.52188 -0.01239 -0.53385 -0.01155 -0.54582 -0.0105 C -0.58188 -0.00714 -0.62724 -0.00714 -0.65999 -0.0063 L -0.83826 -0.0105 C -0.85984 -0.01113 -0.8548 -0.0126 -0.8759 -0.01869 C -0.89401 -0.02415 -0.90928 -0.02436 -0.92739 -0.03549 C -0.94566 -0.04641 -0.95921 -0.05418 -0.97747 -0.06888 C -0.98267 -0.07308 -0.98818 -0.07686 -0.99322 -0.08127 C -0.99984 -0.08736 -1.01369 -0.1029 -1.01968 -0.11046 C -1.02991 -0.12348 -1.0411 -0.13671 -1.04944 -0.15225 C -1.05165 -0.15624 -1.05385 -0.16044 -1.05574 -0.16485 C -1.05921 -0.17346 -1.06125 -0.1827 -1.06346 -0.19194 C -1.06771 -0.22491 -1.06724 -0.21588 -1.06204 -0.27531 C -1.06141 -0.28119 -1.05873 -0.28643 -1.05732 -0.29189 C -1.05054 -0.31751 -1.0518 -0.3236 -1.03228 -0.34817 C -1.02283 -0.36014 -1.01448 -0.37358 -1.00409 -0.38366 C -0.98944 -0.39794 -0.98519 -0.40277 -0.96976 -0.41495 C -0.96409 -0.41936 -0.95842 -0.42377 -0.95243 -0.42755 C -0.94487 -0.43217 -0.93669 -0.43553 -0.92897 -0.43994 C -0.92267 -0.44372 -0.91669 -0.44897 -0.91023 -0.45254 C -0.89117 -0.46304 -0.89117 -0.45968 -0.87117 -0.46703 C -0.85228 -0.47417 -0.85306 -0.47711 -0.83369 -0.48173 C -0.82802 -0.48299 -0.8222 -0.48278 -0.81637 -0.48383 C -0.81007 -0.48488 -0.80393 -0.48656 -0.79763 -0.48803 C -0.75747 -0.48719 -0.71732 -0.48824 -0.67732 -0.48593 C -0.67023 -0.48551 -0.66377 -0.48152 -0.65684 -0.47963 C -0.65117 -0.47795 -0.6455 -0.4769 -0.63968 -0.47543 C -0.60913 -0.45926 -0.63779 -0.47522 -0.61149 -0.45884 C -0.60487 -0.45464 -0.59417 -0.4496 -0.58802 -0.44414 C -0.58566 -0.44204 -0.58409 -0.43847 -0.58188 -0.43574 C -0.56204 -0.41243 -0.5855 -0.4433 -0.56771 -0.41705 C -0.56535 -0.41348 -0.56236 -0.41033 -0.55999 -0.40655 C -0.55747 -0.40277 -0.55196 -0.39227 -0.55054 -0.38786 C -0.54865 -0.38177 -0.54739 -0.37526 -0.54582 -0.36917 C -0.54393 -0.36119 -0.54236 -0.35615 -0.54125 -0.34817 C -0.53905 -0.33431 -0.53921 -0.32885 -0.5381 -0.31289 C -0.53858 -0.30029 -0.53842 -0.28769 -0.53968 -0.27531 C -0.53999 -0.27216 -0.54188 -0.26985 -0.54267 -0.26691 C -0.54393 -0.26292 -0.54456 -0.25851 -0.54582 -0.25452 C -0.54818 -0.24738 -0.5496 -0.23898 -0.55369 -0.23352 C -0.55637 -0.23016 -0.55873 -0.22638 -0.56157 -0.22323 C -0.56393 -0.22008 -0.56661 -0.21714 -0.56928 -0.21483 C -0.58928 -0.1974 -0.59669 -0.19005 -0.61779 -0.18144 C -0.6244 -0.17871 -0.63149 -0.17745 -0.6381 -0.17514 C -0.68834 -0.15792 -0.64377 -0.17052 -0.69921 -0.15645 C -0.73984 -0.15708 -0.78047 -0.15624 -0.8211 -0.15855 C -0.84078 -0.1596 -0.85133 -0.16674 -0.8696 -0.17094 C -0.87795 -0.17283 -0.88645 -0.17304 -0.89464 -0.17514 C -0.90991 -0.17934 -0.92472 -0.18564 -0.93999 -0.18984 C -0.98251 -0.20139 -0.98739 -0.20412 -1.0244 -0.21063 C -1.04834 -0.21483 -1.05338 -0.21399 -1.07606 -0.21903 C -1.17196 -0.23961 -1.04472 -0.21483 -1.11984 -0.22722 C -1.16582 -0.23499 -1.11527 -0.22785 -1.15275 -0.23562 C -1.15779 -0.23667 -1.16314 -0.23709 -1.16834 -0.23772 C -1.17165 -0.23898 -1.18503 -0.24381 -1.18865 -0.24612 C -1.19133 -0.2478 -1.19369 -0.25053 -1.19653 -0.25242 C -1.19905 -0.2541 -1.20173 -0.25515 -1.20409 -0.25641 C -1.20566 -0.25851 -1.20692 -0.26103 -1.20881 -0.26271 C -1.21023 -0.26397 -1.21228 -0.26334 -1.21354 -0.26481 C -1.21621 -0.26838 -1.21763 -0.27321 -1.21984 -0.27741 C -1.22283 -0.30155 -1.22298 -0.29798 -1.21984 -0.33578 C -1.21952 -0.33872 -1.21747 -0.34124 -1.21669 -0.34397 C -1.21543 -0.34817 -1.2148 -0.35258 -1.21354 -0.35657 C -1.20267 -0.38933 -1.2085 -0.37253 -1.1981 -0.39206 C -1.19574 -0.39605 -1.19417 -0.40067 -1.1918 -0.40445 C -1.1811 -0.42167 -1.18377 -0.4139 -1.16991 -0.42755 C -1.16598 -0.43133 -1.16314 -0.43679 -1.15889 -0.43994 C -1.14897 -0.4475 -1.1381 -0.45254 -1.12771 -0.45884 C -1.12298 -0.46157 -1.11858 -0.46535 -1.11354 -0.46703 C -1.07558 -0.48089 -1.117 -0.46661 -1.07921 -0.47753 C -1.07291 -0.47942 -1.06676 -0.48215 -1.06047 -0.48383 C -1.05527 -0.48509 -1.04991 -0.48488 -1.04472 -0.48593 C -1.03905 -0.48698 -1.03338 -0.48887 -1.02755 -0.49013 C -1.02346 -0.49097 -1.01921 -0.49139 -1.01511 -0.49202 C -0.99999 -0.49076 -0.98472 -0.49034 -0.96976 -0.48803 C -0.96456 -0.48719 -0.95747 -0.48152 -0.95243 -0.47963 C -0.94787 -0.47795 -0.94298 -0.47732 -0.93842 -0.47543 C -0.93464 -0.47396 -0.93133 -0.47081 -0.92739 -0.46913 C -0.92283 -0.46724 -0.9181 -0.46682 -0.91338 -0.46493 C -0.8907 -0.45653 -0.90771 -0.46178 -0.88676 -0.45044 C -0.8822 -0.44792 -0.87732 -0.44645 -0.87275 -0.44414 C -0.86739 -0.44162 -0.85716 -0.43574 -0.85716 -0.43574 C -0.85558 -0.43364 -0.85417 -0.43112 -0.85243 -0.42965 C -0.85102 -0.42839 -0.84881 -0.42923 -0.84771 -0.42755 C -0.84598 -0.42461 -0.84598 -0.42041 -0.84456 -0.41705 C -0.8433 -0.41411 -0.84141 -0.41159 -0.83984 -0.40865 C -0.83936 -0.40592 -0.83889 -0.40319 -0.83826 -0.40046 C -0.83732 -0.39542 -0.83606 -0.3908 -0.83527 -0.38576 C -0.83417 -0.37946 -0.83243 -0.35762 -0.83212 -0.35237 C -0.83306 -0.34124 -0.83369 -0.33011 -0.83527 -0.31898 C -0.83574 -0.31478 -0.83606 -0.30974 -0.83826 -0.30659 L -0.84141 -0.30239 C -0.84456 -0.29021 -0.84062 -0.30134 -0.84771 -0.29189 C -0.8548 -0.28245 -0.84645 -0.28769 -0.85558 -0.28371 C -0.85716 -0.28224 -0.85858 -0.28056 -0.86015 -0.27951 C -0.87558 -0.27027 -0.88865 -0.27426 -0.90708 -0.27321 C -0.93165 -0.27384 -0.95621 -0.27342 -0.98062 -0.27531 C -0.98298 -0.27552 -0.98472 -0.27846 -0.98692 -0.27951 C -0.98991 -0.28056 -0.99322 -0.28077 -0.99621 -0.28161 C -1.00236 -0.28475 -1.00724 -0.28748 -1.01354 -0.28979 C -1.02598 -0.29441 -1.01653 -0.28958 -1.02755 -0.29399 C -1.03228 -0.29588 -1.04157 -0.30029 -1.04157 -0.30029 C -1.04314 -0.30239 -1.04472 -0.3047 -1.04629 -0.30659 C -1.04976 -0.31037 -1.05354 -0.31373 -1.05732 -0.31688 C -1.05826 -0.31898 -1.05921 -0.32129 -1.06047 -0.32318 C -1.07039 -0.33935 -1.06047 -0.32024 -1.06818 -0.33578 C -1.07054 -0.35993 -1.0707 -0.35405 -1.06818 -0.38576 C -1.06802 -0.38786 -1.06739 -0.38996 -1.06661 -0.39206 C -1.06472 -0.39773 -1.06251 -0.40319 -1.06047 -0.40865 C -1.05936 -0.41159 -1.05858 -0.41453 -1.05732 -0.41705 C -1.05621 -0.41915 -1.05495 -0.42104 -1.05417 -0.42335 C -1.05338 -0.42524 -1.05259 -0.42965 -1.05259 -0.42965 L -1.05259 -0.42965 " pathEditMode="relative" ptsTypes="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26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文鼎俏黑體P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2019-10-29T03:05:23Z</dcterms:modified>
  <dc:language>zh-TW</dc:language>
</cp:coreProperties>
</file>