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FF66CC"/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2423160" y="1447800"/>
            <a:ext cx="4114800" cy="1402080"/>
          </a:xfrm>
          <a:prstGeom prst="wedgeRoundRectCallout">
            <a:avLst>
              <a:gd name="adj1" fmla="val -46311"/>
              <a:gd name="adj2" fmla="val 7112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dirty="0"/>
              <a:t>你們知道「一」開頭的成語</a:t>
            </a:r>
            <a:r>
              <a:rPr lang="zh-TW" altLang="en-US" dirty="0" smtClean="0"/>
              <a:t>嗎？</a:t>
            </a:r>
            <a:endParaRPr lang="zh-TW" altLang="en-US" dirty="0"/>
          </a:p>
        </p:txBody>
      </p:sp>
      <p:sp>
        <p:nvSpPr>
          <p:cNvPr id="3" name="橢圓形圖說文字 2"/>
          <p:cNvSpPr/>
          <p:nvPr/>
        </p:nvSpPr>
        <p:spPr>
          <a:xfrm>
            <a:off x="1577340" y="635040"/>
            <a:ext cx="5806440" cy="2514600"/>
          </a:xfrm>
          <a:prstGeom prst="wedgeEllipseCallout">
            <a:avLst>
              <a:gd name="adj1" fmla="val -37368"/>
              <a:gd name="adj2" fmla="val 570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sz="4000" dirty="0">
                <a:solidFill>
                  <a:srgbClr val="FF66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你們知道「一」開頭的成語嗎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1227600" y="1150620"/>
            <a:ext cx="2103120" cy="1356360"/>
          </a:xfrm>
          <a:prstGeom prst="wedgeRectCallout">
            <a:avLst>
              <a:gd name="adj1" fmla="val -7790"/>
              <a:gd name="adj2" fmla="val 7486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FF66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6" name="矩形圖說文字 5"/>
          <p:cNvSpPr/>
          <p:nvPr/>
        </p:nvSpPr>
        <p:spPr>
          <a:xfrm>
            <a:off x="6996000" y="1150620"/>
            <a:ext cx="2103120" cy="1356360"/>
          </a:xfrm>
          <a:prstGeom prst="wedgeRectCallout">
            <a:avLst>
              <a:gd name="adj1" fmla="val 1631"/>
              <a:gd name="adj2" fmla="val 82725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FF66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</a:p>
        </p:txBody>
      </p:sp>
      <p:sp>
        <p:nvSpPr>
          <p:cNvPr id="7" name="矩形圖說文字 6"/>
          <p:cNvSpPr/>
          <p:nvPr/>
        </p:nvSpPr>
        <p:spPr>
          <a:xfrm>
            <a:off x="4233720" y="1150620"/>
            <a:ext cx="2103120" cy="1356360"/>
          </a:xfrm>
          <a:prstGeom prst="wedgeRectCallout">
            <a:avLst>
              <a:gd name="adj1" fmla="val -8514"/>
              <a:gd name="adj2" fmla="val 92837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FF66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2194560" y="320040"/>
            <a:ext cx="3368040" cy="1889760"/>
          </a:xfrm>
          <a:prstGeom prst="wedgeEllipseCallout">
            <a:avLst>
              <a:gd name="adj1" fmla="val -15856"/>
              <a:gd name="adj2" fmla="val 826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33CC33"/>
                </a:solidFill>
              </a:rPr>
              <a:t>小熊，那你呢？</a:t>
            </a:r>
          </a:p>
        </p:txBody>
      </p:sp>
      <p:sp>
        <p:nvSpPr>
          <p:cNvPr id="4" name="雲朵形圖說文字 3"/>
          <p:cNvSpPr/>
          <p:nvPr/>
        </p:nvSpPr>
        <p:spPr>
          <a:xfrm>
            <a:off x="6156960" y="0"/>
            <a:ext cx="3185160" cy="1859520"/>
          </a:xfrm>
          <a:prstGeom prst="cloudCallout">
            <a:avLst>
              <a:gd name="adj1" fmla="val -22577"/>
              <a:gd name="adj2" fmla="val 103241"/>
            </a:avLst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我想想</a:t>
            </a:r>
            <a:r>
              <a:rPr lang="en-US" altLang="zh-TW" sz="3600" dirty="0"/>
              <a:t>..</a:t>
            </a:r>
            <a:endParaRPr lang="zh-TW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 rot="13477049">
            <a:off x="2377365" y="820104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690360" y="432000"/>
            <a:ext cx="3078480" cy="19020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一時忘記</a:t>
            </a:r>
          </a:p>
        </p:txBody>
      </p:sp>
      <p:pic>
        <p:nvPicPr>
          <p:cNvPr id="39" name="圖片 38"/>
          <p:cNvPicPr/>
          <p:nvPr/>
        </p:nvPicPr>
        <p:blipFill>
          <a:blip r:embed="rId3"/>
          <a:stretch/>
        </p:blipFill>
        <p:spPr>
          <a:xfrm>
            <a:off x="4988413" y="16865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0" name="圖片 39"/>
          <p:cNvPicPr/>
          <p:nvPr/>
        </p:nvPicPr>
        <p:blipFill>
          <a:blip r:embed="rId3"/>
          <a:stretch/>
        </p:blipFill>
        <p:spPr>
          <a:xfrm rot="10800000">
            <a:off x="538405" y="359047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 flipV="1">
            <a:off x="3449950" y="4872985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2" name="圖片 41"/>
          <p:cNvPicPr/>
          <p:nvPr/>
        </p:nvPicPr>
        <p:blipFill>
          <a:blip r:embed="rId3"/>
          <a:stretch/>
        </p:blipFill>
        <p:spPr>
          <a:xfrm rot="10800000">
            <a:off x="7508553" y="154785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1204068" y="2300459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3"/>
          <a:stretch/>
        </p:blipFill>
        <p:spPr>
          <a:xfrm rot="8246429" flipV="1">
            <a:off x="6165081" y="869195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 rot="19445759">
            <a:off x="2826359" y="26792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3"/>
          <a:stretch/>
        </p:blipFill>
        <p:spPr>
          <a:xfrm rot="5400000">
            <a:off x="7945560" y="2664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50" name="圖片 49"/>
          <p:cNvPicPr/>
          <p:nvPr/>
        </p:nvPicPr>
        <p:blipFill>
          <a:blip r:embed="rId3"/>
          <a:stretch/>
        </p:blipFill>
        <p:spPr>
          <a:xfrm rot="10800000" flipV="1">
            <a:off x="4338360" y="36872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51" name="圖片 50"/>
          <p:cNvPicPr/>
          <p:nvPr/>
        </p:nvPicPr>
        <p:blipFill>
          <a:blip r:embed="rId3"/>
          <a:stretch/>
        </p:blipFill>
        <p:spPr>
          <a:xfrm rot="18258625">
            <a:off x="1249969" y="2975933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</TotalTime>
  <Words>37</Words>
  <Application>Microsoft Office PowerPoint</Application>
  <PresentationFormat>自訂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2019-10-29T03:10:08Z</dcterms:modified>
  <dc:language>zh-TW</dc:language>
</cp:coreProperties>
</file>