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66FFFF"/>
    <a:srgbClr val="9BB8FF"/>
    <a:srgbClr val="EE8B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50720" y="594360"/>
            <a:ext cx="5151120" cy="2316480"/>
          </a:xfrm>
          <a:prstGeom prst="wedgeEllipseCallout">
            <a:avLst>
              <a:gd name="adj1" fmla="val -47460"/>
              <a:gd name="adj2" fmla="val 54605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66FFFF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53280" y="838200"/>
            <a:ext cx="2377440" cy="1447800"/>
          </a:xfrm>
          <a:prstGeom prst="wedgeRoundRectCallout">
            <a:avLst>
              <a:gd name="adj1" fmla="val -16346"/>
              <a:gd name="adj2" fmla="val 75131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3992880" y="838200"/>
            <a:ext cx="2316480" cy="1463040"/>
          </a:xfrm>
          <a:prstGeom prst="wedgeRoundRectCallout">
            <a:avLst>
              <a:gd name="adj1" fmla="val -23942"/>
              <a:gd name="adj2" fmla="val 76933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559041" y="853440"/>
            <a:ext cx="2225039" cy="1447800"/>
          </a:xfrm>
          <a:prstGeom prst="wedgeRoundRectCallout">
            <a:avLst>
              <a:gd name="adj1" fmla="val -22794"/>
              <a:gd name="adj2" fmla="val 69457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377440" y="381000"/>
            <a:ext cx="2986560" cy="192024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416040" y="381000"/>
            <a:ext cx="3664585" cy="1706880"/>
          </a:xfrm>
          <a:prstGeom prst="cloudCallout">
            <a:avLst>
              <a:gd name="adj1" fmla="val -34141"/>
              <a:gd name="adj2" fmla="val 8392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我想想</a:t>
            </a:r>
            <a:r>
              <a:rPr lang="en-US" altLang="zh-TW" sz="3200"/>
              <a:t>...</a:t>
            </a:r>
            <a:endParaRPr lang="zh-TW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748765" y="1726920"/>
            <a:ext cx="3910560" cy="562608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5281105" y="2448000"/>
            <a:ext cx="4342415" cy="63177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147560" y="1158240"/>
            <a:ext cx="2475960" cy="128976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dirty="0"/>
              <a:t>一時忘記</a:t>
            </a:r>
          </a:p>
        </p:txBody>
      </p:sp>
      <p:pic>
        <p:nvPicPr>
          <p:cNvPr id="8" name="圖片 7"/>
          <p:cNvPicPr/>
          <p:nvPr/>
        </p:nvPicPr>
        <p:blipFill>
          <a:blip r:embed="rId5"/>
          <a:stretch/>
        </p:blipFill>
        <p:spPr>
          <a:xfrm>
            <a:off x="660060" y="87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5"/>
          <a:stretch/>
        </p:blipFill>
        <p:spPr>
          <a:xfrm>
            <a:off x="10008035" y="13821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5"/>
          <a:stretch/>
        </p:blipFill>
        <p:spPr>
          <a:xfrm>
            <a:off x="10160435" y="2038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5"/>
          <a:stretch/>
        </p:blipFill>
        <p:spPr>
          <a:xfrm>
            <a:off x="10644000" y="3555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5"/>
          <a:stretch/>
        </p:blipFill>
        <p:spPr>
          <a:xfrm>
            <a:off x="5087880" y="2182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5"/>
          <a:stretch/>
        </p:blipFill>
        <p:spPr>
          <a:xfrm>
            <a:off x="8183520" y="1177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748E-7 1.12138E-6 L -0.0589 0.03423 C -0.06362 0.03696 -0.06819 0.03927 -0.0726 0.04221 C -0.08252 0.04893 -0.07165 0.04347 -0.08157 0.05229 C -0.08299 0.05355 -0.08472 0.05334 -0.08614 0.05439 C -0.10173 0.06594 -0.08961 0.05985 -0.09984 0.06447 C -0.10661 0.07791 -0.09858 0.06468 -0.10724 0.07245 C -0.10898 0.07413 -0.11024 0.07686 -0.11197 0.07854 C -0.11339 0.08022 -0.1148 0.08127 -0.11654 0.08253 C -0.11953 0.08862 -0.11968 0.08988 -0.12409 0.09471 C -0.12551 0.09618 -0.12724 0.09723 -0.1285 0.0987 C -0.13165 0.10248 -0.13402 0.10773 -0.13748 0.11088 C -0.13921 0.11214 -0.14063 0.1134 -0.14205 0.11487 C -0.14378 0.11676 -0.14504 0.11928 -0.14661 0.12096 C -0.14835 0.12264 -0.15087 0.12327 -0.15276 0.12495 C -0.15449 0.12663 -0.15543 0.12915 -0.15717 0.13104 C -0.15858 0.13251 -0.16031 0.13356 -0.16173 0.13503 C -0.17732 0.14994 -0.15591 0.13062 -0.17685 0.1491 L -0.18142 0.15309 C -0.18283 0.15456 -0.18409 0.15645 -0.18583 0.15729 C -0.20236 0.16464 -0.17732 0.15288 -0.19496 0.16317 C -0.19795 0.16506 -0.20157 0.16485 -0.20394 0.16737 C -0.20551 0.16863 -0.20693 0.17031 -0.20866 0.17136 C -0.2115 0.17304 -0.21449 0.1743 -0.21764 0.17535 C -0.21953 0.17598 -0.22614 0.17787 -0.22835 0.17934 C -0.22976 0.18039 -0.23102 0.18249 -0.23291 0.18333 C -0.23559 0.18522 -0.23874 0.18606 -0.24173 0.18753 C -0.24504 0.18879 -0.24913 0.19089 -0.2526 0.19152 C -0.25748 0.19236 -0.26252 0.19257 -0.26772 0.19341 C -0.27354 0.19466 -0.28567 0.1976 -0.28567 0.19781 C -0.28787 0.19886 -0.28976 0.20054 -0.29165 0.20159 C -0.2937 0.20243 -0.29591 0.20285 -0.2978 0.20348 C -0.30094 0.20474 -0.30394 0.20621 -0.30677 0.20768 L -0.31606 0.21167 C -0.31748 0.2123 -0.3189 0.21335 -0.32063 0.21356 C -0.33102 0.21608 -0.32677 0.2144 -0.33402 0.21776 C -0.34567 0.21692 -0.35732 0.21692 -0.36898 0.21566 C -0.37039 0.21545 -0.37181 0.21419 -0.37339 0.21356 C -0.37748 0.21209 -0.38142 0.21125 -0.38551 0.20957 C -0.38866 0.20831 -0.39134 0.20663 -0.39449 0.20558 C -0.39748 0.20453 -0.40205 0.20327 -0.4052 0.20159 C -0.40709 0.20033 -0.40913 0.19865 -0.41118 0.1976 C -0.41496 0.1955 -0.41811 0.19592 -0.42173 0.19341 C -0.43039 0.18753 -0.42173 0.19068 -0.43244 0.18543 C -0.43417 0.18438 -0.43654 0.18438 -0.43827 0.18333 C -0.44504 0.18018 -0.44331 0.17955 -0.44898 0.17535 C -0.45087 0.17388 -0.45307 0.17241 -0.45496 0.17136 C -0.45795 0.16968 -0.46425 0.16737 -0.46425 0.16758 C -0.46598 0.16527 -0.46787 0.16275 -0.47008 0.16128 C -0.47339 0.15876 -0.47717 0.15708 -0.48079 0.15519 C -0.4822 0.15435 -0.48394 0.15414 -0.4852 0.15309 C -0.48787 0.15141 -0.49024 0.14868 -0.49291 0.14721 C -0.49559 0.14532 -0.4989 0.1449 -0.50189 0.14301 C -0.50362 0.14217 -0.50472 0.14007 -0.5063 0.13902 C -0.50772 0.13818 -0.50945 0.13797 -0.51087 0.13713 C -0.51543 0.13377 -0.5211 0.12873 -0.52472 0.12285 C -0.52961 0.11445 -0.53024 0.11298 -0.53228 0.10479 C -0.53276 0.10206 -0.53276 0.09912 -0.53354 0.09681 C -0.53512 0.0924 -0.53764 0.08862 -0.53984 0.08463 C -0.54079 0.08253 -0.54205 0.08085 -0.54268 0.07854 L -0.54724 0.06048 L -0.54882 0.05439 C -0.54835 0.04095 -0.54803 0.02751 -0.54724 0.01407 C -0.54709 0.01197 -0.54614 0.01008 -0.54567 0.00798 C -0.54457 0.00273 -0.54394 -0.00294 -0.54268 -0.00819 C -0.54173 -0.01218 -0.54031 -0.01617 -0.53984 -0.02016 C -0.53905 -0.02289 -0.5389 -0.02562 -0.53811 -0.02835 C -0.53732 -0.03108 -0.53591 -0.0336 -0.53512 -0.03633 C -0.53449 -0.03885 -0.53449 -0.04179 -0.53354 -0.04431 C -0.53291 -0.04662 -0.53134 -0.0483 -0.53055 -0.0504 C -0.52929 -0.05439 -0.52835 -0.05838 -0.52756 -0.06258 C -0.52709 -0.0651 -0.52551 -0.07371 -0.52472 -0.07665 C -0.52378 -0.07875 -0.5222 -0.08043 -0.52157 -0.08274 C -0.52079 -0.08463 -0.52063 -0.08673 -0.52016 -0.08862 C -0.51858 -0.09219 -0.51701 -0.09555 -0.51543 -0.0987 C -0.51449 -0.1008 -0.51323 -0.10269 -0.5126 -0.10479 C -0.51165 -0.10668 -0.51165 -0.10899 -0.51087 -0.11088 C -0.50803 -0.11865 -0.50551 -0.12117 -0.50331 -0.12894 C -0.50268 -0.13167 -0.50268 -0.13461 -0.50189 -0.13713 C -0.50016 -0.14133 -0.49685 -0.14469 -0.49575 -0.1491 C -0.49528 -0.1512 -0.49512 -0.1533 -0.49433 -0.15519 C -0.48457 -0.18123 -0.49874 -0.13755 -0.48819 -0.16926 C -0.48709 -0.17262 -0.48661 -0.17619 -0.4852 -0.17934 C -0.48394 -0.18228 -0.4822 -0.1848 -0.48079 -0.18753 C -0.47905 -0.19068 -0.47764 -0.19404 -0.47606 -0.19761 C -0.46787 -0.21777 -0.47386 -0.20874 -0.46551 -0.21966 C -0.4652 -0.22176 -0.4652 -0.22428 -0.46425 -0.22575 C -0.46283 -0.22722 -0.4611 -0.2268 -0.45953 -0.22785 C -0.45402 -0.23163 -0.45543 -0.23226 -0.45039 -0.23793 C -0.44898 -0.2394 -0.44724 -0.24024 -0.44583 -0.24192 C -0.43827 -0.25242 -0.44425 -0.25137 -0.43244 -0.26208 L -0.42315 -0.27006 C -0.42173 -0.27153 -0.42047 -0.27363 -0.41874 -0.27426 C -0.39228 -0.28119 -0.4137 -0.27615 -0.3537 -0.27825 C -0.34882 -0.27888 -0.34378 -0.27909 -0.33858 -0.28014 C -0.33717 -0.28056 -0.33575 -0.28182 -0.33402 -0.28224 C -0.32913 -0.28329 -0.32409 -0.2835 -0.3189 -0.28434 C -0.31386 -0.28518 -0.30756 -0.28686 -0.3022 -0.28833 C -0.29701 -0.2877 -0.28614 -0.28749 -0.27953 -0.28434 C -0.26913 -0.27888 -0.2778 -0.28203 -0.26913 -0.27615 C -0.25213 -0.26481 -0.28047 -0.28686 -0.25843 -0.27006 C -0.25701 -0.26901 -0.25559 -0.26733 -0.25386 -0.26607 C -0.25213 -0.2646 -0.24992 -0.26355 -0.24803 -0.26208 C -0.2463 -0.26082 -0.24504 -0.25893 -0.24331 -0.25809 C -0.24142 -0.25704 -0.23921 -0.25662 -0.23732 -0.25599 C -0.22803 -0.2478 -0.2378 -0.25557 -0.22661 -0.2499 C -0.20866 -0.24087 -0.23559 -0.25074 -0.2115 -0.24402 C -0.20772 -0.24276 -0.20346 -0.24171 -0.19968 -0.23982 C -0.19795 -0.23919 -0.19654 -0.23814 -0.19496 -0.23793 C -0.17827 -0.23604 -0.1452 -0.23394 -0.1452 -0.23373 C -0.14299 -0.2331 -0.1411 -0.23247 -0.13921 -0.23184 C -0.13622 -0.231 -0.13307 -0.23079 -0.12992 -0.22974 C -0.12677 -0.22869 -0.12409 -0.22722 -0.12094 -0.22575 L -0.11654 -0.22386 C -0.1148 -0.22302 -0.11307 -0.22302 -0.11197 -0.22176 C -0.11024 -0.2205 -0.10882 -0.21924 -0.10724 -0.21777 C -0.09874 -0.20769 -0.09984 -0.20874 -0.09512 -0.1995 C -0.09465 -0.19698 -0.09449 -0.19404 -0.0937 -0.19152 C -0.09134 -0.18249 -0.09055 -0.18564 -0.08913 -0.17745 C -0.08866 -0.17346 -0.08819 -0.16926 -0.08756 -0.16527 C -0.08819 -0.14448 -0.08835 -0.12369 -0.08913 -0.1029 C -0.08913 -0.1008 -0.09024 -0.09891 -0.09055 -0.09681 C -0.0915 -0.09387 -0.09244 -0.08589 -0.0937 -0.08274 C -0.09449 -0.08043 -0.09559 -0.07854 -0.09685 -0.07665 C -0.09937 -0.06279 -0.09685 -0.07413 -0.10126 -0.06048 C -0.10441 -0.05082 -0.10346 -0.05103 -0.10724 -0.04242 C -0.10835 -0.04032 -0.10945 -0.03843 -0.11024 -0.03633 C -0.11118 -0.03444 -0.11118 -0.03213 -0.11197 -0.03024 C -0.11307 -0.0273 -0.11512 -0.0252 -0.11654 -0.02226 C -0.1178 -0.01911 -0.11827 -0.01533 -0.11953 -0.01218 C -0.12236 -0.00462 -0.12268 -0.00672 -0.12693 1.12138E-6 C -0.13402 0.01134 -0.12551 0.00021 -0.13307 0.01407 C -0.13433 0.01638 -0.13622 0.01785 -0.13748 0.02016 C -0.13937 0.02331 -0.14016 0.02709 -0.14205 0.03024 C -0.14472 0.03465 -0.14866 0.03759 -0.15102 0.04221 C -0.15512 0.0504 -0.15276 0.04704 -0.15858 0.05229 C -0.16079 0.05649 -0.1622 0.06111 -0.16488 0.06447 L -0.17827 0.08253 L -0.18283 0.08862 C -0.18504 0.09135 -0.18677 0.0945 -0.18898 0.09681 C -0.19087 0.0987 -0.19339 0.10038 -0.19496 0.10269 C -0.19669 0.10521 -0.19764 0.10857 -0.19968 0.11088 C -0.20236 0.11403 -0.20551 0.11613 -0.20866 0.11886 L -0.22661 0.13503 C -0.24283 0.14952 -0.21827 0.12705 -0.23591 0.14511 C -0.2485 0.15813 -0.24063 0.14889 -0.25087 0.15729 C -0.25402 0.1596 -0.25654 0.1638 -0.26016 0.16527 C -0.27669 0.17262 -0.25165 0.16086 -0.26913 0.17136 C -0.27197 0.17304 -0.27512 0.17409 -0.27811 0.17535 L -0.28268 0.17745 C -0.28425 0.17808 -0.28583 0.17829 -0.28709 0.17934 C -0.28882 0.18081 -0.29008 0.18249 -0.29165 0.18333 C -0.2948 0.18501 -0.30772 0.1869 -0.30976 0.18753 C -0.31386 0.18858 -0.31795 0.18963 -0.32189 0.19152 C -0.32346 0.19215 -0.32504 0.19299 -0.32646 0.19341 C -0.32945 0.19445 -0.3326 0.19466 -0.33575 0.1955 C -0.34157 0.19718 -0.34031 0.19928 -0.34756 0.19949 C -0.38504 0.20075 -0.4222 0.20096 -0.45953 0.20159 C -0.51339 0.21356 -0.4715 0.20558 -0.58646 0.20348 C -0.61087 0.19823 -0.57354 0.206 -0.61512 0.19949 C -0.61748 0.19928 -0.61921 0.19802 -0.62142 0.1976 C -0.62394 0.19676 -0.6263 0.19592 -0.62882 0.1955 C -0.63291 0.19466 -0.63685 0.19424 -0.64094 0.19341 C -0.64362 0.19299 -0.64583 0.19194 -0.6485 0.19152 C -0.65417 0.19047 -0.65953 0.19005 -0.66504 0.18942 C -0.66756 0.18879 -0.67024 0.18795 -0.67276 0.18753 C -0.68583 0.18522 -0.70598 0.18417 -0.71811 0.18333 L -0.75433 0.18144 L -0.78457 0.17934 L -0.83134 0.17745 C -0.83386 0.17661 -0.83654 0.17577 -0.8389 0.17535 C -0.84457 0.17451 -0.85008 0.17451 -0.85559 0.17325 C -0.85968 0.17241 -0.86362 0.17052 -0.86787 0.16926 C -0.87071 0.16842 -0.8737 0.16821 -0.87669 0.16737 C -0.88 0.16632 -0.88283 0.16422 -0.88598 0.16317 C -0.89228 0.16086 -0.89905 0.15918 -0.90551 0.15729 C -0.90756 0.15582 -0.90945 0.15414 -0.91165 0.15309 C -0.92457 0.14658 -0.92378 0.14805 -0.93575 0.14301 C -0.94268 0.14007 -0.95386 0.13545 -0.96157 0.13104 C -0.96346 0.12978 -0.96551 0.1281 -0.9674 0.12705 C -0.97008 0.12558 -0.97244 0.12432 -0.97512 0.12285 C -0.97827 0.12096 -0.98094 0.11865 -0.98409 0.11697 C -0.98646 0.11529 -0.98945 0.11466 -0.99165 0.11277 C -0.99575 0.10983 -1.00378 0.10269 -1.00378 0.1029 C -1.0052 0.10017 -1.00677 0.09723 -1.00835 0.09471 C -1.01276 0.08799 -1.01795 0.08379 -1.02031 0.07455 C -1.02535 0.05418 -1.01764 0.08568 -1.02346 0.06048 C -1.02425 0.05628 -1.02551 0.0525 -1.02646 0.0483 C -1.02693 0.04578 -1.0274 0.04305 -1.02787 0.04032 C -1.02898 0.0336 -1.03087 0.02016 -1.03087 0.02037 C -1.0315 0.01197 -1.03134 0.00399 -1.03244 -0.00399 C -1.03307 -0.00693 -1.03496 -0.00924 -1.03543 -0.01218 C -1.0378 -0.02688 -1.03843 -0.04179 -1.04016 -0.05649 C -1.04047 -0.06111 -1.04126 -0.06594 -1.04173 -0.07056 C -1.04362 -0.0987 -1.04252 -0.084 -1.04472 -0.11487 C -1.04409 -0.14784 -1.04394 -0.18081 -1.04315 -0.21378 C -1.04283 -0.21777 -1.04205 -0.22176 -1.04173 -0.22575 C -1.04094 -0.23331 -1.03937 -0.25767 -1.03701 -0.26418 C -1.03591 -0.2667 -1.0348 -0.26943 -1.03402 -0.27216 C -1.03323 -0.27468 -1.03323 -0.27762 -1.03244 -0.28014 C -1.03165 -0.28245 -1.03039 -0.28413 -1.02961 -0.28623 C -1.0285 -0.28896 -1.02772 -0.2919 -1.02646 -0.29442 C -1.02535 -0.29673 -1.02315 -0.2982 -1.02189 -0.3003 C -1.00441 -0.32927 -1.02614 -0.29904 -1.0022 -0.33053 L -0.99764 -0.33662 C -0.99638 -0.33872 -0.99496 -0.34103 -0.99307 -0.34271 C -0.98976 -0.34586 -0.98598 -0.34901 -0.98252 -0.35279 C -0.98094 -0.35468 -0.98016 -0.35762 -0.97795 -0.35888 C -0.97591 -0.36035 -0.97291 -0.36014 -0.97055 -0.36077 C -0.96268 -0.3677 -0.96866 -0.36308 -0.95701 -0.36896 C -0.95433 -0.37022 -0.95197 -0.37211 -0.94929 -0.37295 C -0.94535 -0.37421 -0.94142 -0.37421 -0.93717 -0.37484 C -0.90787 -0.37211 -0.89764 -0.37421 -0.87213 -0.36287 C -0.86913 -0.36161 -0.86598 -0.36035 -0.86315 -0.35888 C -0.86 -0.35699 -0.85732 -0.35447 -0.85402 -0.35279 C -0.85055 -0.35111 -0.84693 -0.35006 -0.84346 -0.3488 C -0.84189 -0.34817 -0.84047 -0.34733 -0.8389 -0.3467 C -0.83701 -0.34586 -0.83496 -0.34544 -0.83291 -0.34481 C -0.82772 -0.34271 -0.82661 -0.34145 -0.82079 -0.33872 C -0.81795 -0.33725 -0.8148 -0.3362 -0.81165 -0.33473 C -0.80677 -0.332 -0.80205 -0.32822 -0.79669 -0.32654 C -0.79465 -0.32591 -0.79244 -0.32549 -0.79055 -0.32465 C -0.78866 -0.3236 -0.78661 -0.32192 -0.78457 -0.32045 C -0.78299 -0.3194 -0.78173 -0.3173 -0.78016 -0.31646 C -0.77764 -0.3152 -0.77496 -0.3152 -0.77244 -0.31457 C -0.77055 -0.3131 -0.7685 -0.31163 -0.76646 -0.31037 C -0.76488 -0.30953 -0.76331 -0.30932 -0.76205 -0.30848 C -0.76016 -0.30743 -0.7589 -0.30555 -0.75732 -0.3045 C -0.75528 -0.30261 -0.74882 -0.29925 -0.74677 -0.29631 C -0.74252 -0.29001 -0.73843 -0.28308 -0.73465 -0.27615 C -0.73024 -0.26838 -0.72819 -0.26502 -0.72409 -0.25599 C -0.72031 -0.24801 -0.71748 -0.23961 -0.71339 -0.23184 C -0.71055 -0.22575 -0.70693 -0.22029 -0.70441 -0.21378 C -0.70331 -0.21105 -0.7022 -0.20832 -0.70157 -0.20559 C -0.70094 -0.2037 -0.70094 -0.20139 -0.7 -0.1995 C -0.69843 -0.19656 -0.69575 -0.19425 -0.69402 -0.19152 C -0.69276 -0.18816 -0.69197 -0.1848 -0.69087 -0.18144 C -0.69039 -0.17955 -0.68992 -0.17745 -0.68929 -0.17535 C -0.68835 -0.17199 -0.68724 -0.16884 -0.6863 -0.16527 C -0.68567 -0.16275 -0.68551 -0.16002 -0.68472 -0.15729 C -0.68425 -0.15519 -0.68362 -0.1533 -0.68315 -0.1512 C -0.68236 -0.14595 -0.68157 -0.14028 -0.68031 -0.13503 C -0.67984 -0.13314 -0.67921 -0.13104 -0.67874 -0.12894 C -0.67811 -0.12495 -0.6778 -0.12096 -0.67717 -0.11697 C -0.67669 -0.11361 -0.67622 -0.11025 -0.67559 -0.10689 C -0.67622 -0.0861 -0.67654 -0.0651 -0.67717 -0.04431 C -0.67732 -0.03969 -0.67764 -0.03486 -0.67874 -0.03024 C -0.67984 -0.02541 -0.68189 -0.021 -0.68315 -0.01617 C -0.68504 -0.01092 -0.6863 -0.00546 -0.68772 1.12138E-6 C -0.69197 0.01512 -0.69008 0.01134 -0.69528 0.02814 C -0.69732 0.03423 -0.69937 0.04032 -0.70157 0.04641 C -0.70252 0.04914 -0.70378 0.05166 -0.70441 0.05439 C -0.7052 0.05691 -0.7052 0.06006 -0.70583 0.06237 C -0.70819 0.06867 -0.72063 0.0903 -0.72252 0.09261 C -0.72409 0.09471 -0.72551 0.09681 -0.72709 0.0987 C -0.72913 0.10101 -0.73102 0.1029 -0.73307 0.10479 C -0.73669 0.10815 -0.73984 0.11067 -0.74362 0.11277 C -0.74677 0.11445 -0.74992 0.1155 -0.75276 0.11697 C -0.7589 0.11949 -0.76394 0.12159 -0.76961 0.12705 C -0.78394 0.14154 -0.7685 0.12726 -0.78016 0.13503 C -0.78173 0.13608 -0.78283 0.13797 -0.78457 0.13902 C -0.78598 0.14007 -0.78772 0.14028 -0.78898 0.14112 C -0.79134 0.14217 -0.79307 0.14385 -0.79512 0.14511 C -0.79669 0.14595 -0.79827 0.14637 -0.79984 0.14721 C -0.8022 0.14847 -0.80472 0.14994 -0.80724 0.1512 C -0.81024 0.15267 -0.8137 0.15288 -0.81638 0.15519 C -0.81795 0.15645 -0.81905 0.15834 -0.82079 0.15918 C -0.85087 0.17409 -0.8052 0.147 -0.83606 0.16527 C -0.83811 0.16653 -0.83984 0.16821 -0.84189 0.16926 C -0.84394 0.17031 -0.84614 0.17052 -0.84819 0.17136 C -0.87102 0.17955 -0.84709 0.17178 -0.86787 0.17745 C -0.86976 0.17787 -0.87165 0.1785 -0.8737 0.17934 C -0.87669 0.1806 -0.87968 0.1827 -0.88283 0.18333 C -0.88929 0.1848 -0.89606 0.1848 -0.90252 0.18543 C -0.91402 0.18795 -0.91874 0.18942 -0.9326 0.18942 C -0.93968 0.18942 -0.94693 0.18816 -0.95386 0.18753 C -0.96 0.18606 -0.96598 0.18543 -0.97197 0.18333 C -0.97433 0.1827 -0.97591 0.18039 -0.97795 0.17934 C -0.98016 0.17829 -0.98205 0.17808 -0.98409 0.17745 C -0.98709 0.17619 -0.99024 0.17472 -0.99307 0.17325 C -0.9948 0.17262 -0.99606 0.17199 -0.99764 0.17136 C -1.00142 0.16989 -1.00488 0.16884 -1.00835 0.16737 C -1.02346 0.15981 -1.0022 0.16527 -1.02646 0.16128 C -1.02992 0.15981 -1.03354 0.15855 -1.03701 0.15729 C -1.04016 0.15603 -1.04315 0.15435 -1.04598 0.15309 C -1.04866 0.15225 -1.05134 0.15204 -1.0537 0.1512 C -1.05528 0.15057 -1.05654 0.14973 -1.05811 0.1491 C -1.06236 0.14763 -1.06646 0.14679 -1.07024 0.14511 L -1.07937 0.14112 C -1.08094 0.14049 -1.08268 0.14028 -1.08378 0.13902 C -1.08976 0.13377 -1.08677 0.13587 -1.09291 0.13293 C -1.09528 0.13083 -1.10063 0.12495 -1.10331 0.12285 C -1.10646 0.12075 -1.10929 0.11865 -1.11244 0.11697 C -1.11402 0.11592 -1.11543 0.11571 -1.11701 0.11487 C -1.11858 0.11382 -1.12 0.11193 -1.12157 0.11088 C -1.12346 0.10941 -1.12567 0.10794 -1.12756 0.10689 C -1.12913 0.10605 -1.13055 0.10584 -1.13213 0.10479 C -1.13386 0.10374 -1.13512 0.10185 -1.13654 0.1008 C -1.13811 0.09975 -1.13968 0.09975 -1.1411 0.0987 C -1.14268 0.09765 -1.14409 0.09576 -1.14567 0.09471 C -1.14709 0.09366 -1.14882 0.09366 -1.15039 0.09261 C -1.15181 0.09156 -1.15307 0.08967 -1.1548 0.08862 C -1.15717 0.08694 -1.16 0.08631 -1.16236 0.08463 C -1.16409 0.08358 -1.16535 0.0819 -1.16677 0.08064 C -1.16898 0.07917 -1.17087 0.0777 -1.17291 0.07665 C -1.17449 0.07581 -1.17591 0.0756 -1.17748 0.07455 C -1.17905 0.0735 -1.18016 0.0714 -1.18189 0.07056 C -1.18583 0.06867 -1.19417 0.06657 -1.19417 0.06678 C -1.19921 0.06195 -1.19732 0.06426 -1.20016 0.0604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0" y="-785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6.50987E-7 L -0.06646 -0.02226 C -0.07292 -0.02289 -0.07953 -0.02289 -0.08599 -0.02415 C -0.08914 -0.02478 -0.09197 -0.02751 -0.09512 -0.02814 C -0.11953 -0.03402 -0.10362 -0.02709 -0.12079 -0.03234 C -0.13166 -0.03549 -0.11827 -0.03339 -0.13134 -0.03633 C -0.13544 -0.03717 -0.13953 -0.03759 -0.14347 -0.03822 C -0.1526 -0.03759 -0.16173 -0.03801 -0.17071 -0.03633 C -0.17292 -0.03591 -0.17465 -0.03339 -0.1767 -0.03234 C -0.18425 -0.02856 -0.19181 -0.02562 -0.19937 -0.02226 C -0.20394 -0.02016 -0.20835 -0.01743 -0.21307 -0.01617 C -0.23181 -0.0105 -0.23087 -0.01155 -0.25386 6.50987E-7 C -0.25796 0.0021 -0.26205 0.00336 -0.26599 0.00609 C -0.27874 0.0147 -0.27496 0.01407 -0.2841 0.02226 C -0.28662 0.02436 -0.28945 0.02562 -0.29166 0.02814 C -0.29544 0.03255 -0.29827 0.03822 -0.30221 0.04242 C -0.30473 0.04494 -0.3074 0.04746 -0.30977 0.0504 C -0.3167 0.05859 -0.31134 0.05502 -0.3189 0.05838 C -0.32142 0.06111 -0.32362 0.06426 -0.32646 0.06657 C -0.33811 0.07602 -0.33654 0.07287 -0.34756 0.07854 C -0.35118 0.08043 -0.35465 0.08274 -0.35811 0.08463 C -0.35969 0.08547 -0.36126 0.08589 -0.36268 0.08673 C -0.36882 0.08988 -0.37449 0.09429 -0.38079 0.09681 C -0.38441 0.09807 -0.39166 0.10059 -0.39591 0.1029 C -0.4074 0.10856 -0.39953 0.10541 -0.40961 0.10877 C -0.42142 0.12074 -0.4104 0.11108 -0.42016 0.11696 C -0.42425 0.11948 -0.43229 0.12494 -0.43229 0.12494 C -0.4337 0.1283 -0.43496 0.13187 -0.43685 0.13502 C -0.43811 0.13733 -0.44016 0.1388 -0.44126 0.14111 C -0.44473 0.14825 -0.44756 0.15581 -0.4504 0.16337 C -0.45607 0.17849 -0.46551 0.21734 -0.46709 0.22385 C -0.46835 0.2291 -0.46929 0.23435 -0.47008 0.23981 C -0.47134 0.24989 -0.47197 0.25997 -0.47307 0.27005 C -0.47654 0.30176 -0.4726 0.25787 -0.47607 0.30029 C -0.47559 0.31646 -0.47685 0.33284 -0.47465 0.3488 C -0.47386 0.35447 -0.45937 0.39647 -0.45496 0.40109 C -0.45244 0.40382 -0.44977 0.40634 -0.4474 0.40928 C -0.44378 0.41369 -0.4411 0.41999 -0.43685 0.42335 C -0.43307 0.42629 -0.42835 0.42986 -0.42473 0.43343 C -0.42063 0.43742 -0.41685 0.44183 -0.4126 0.44561 C -0.41103 0.44687 -0.40929 0.44792 -0.40803 0.4496 C -0.4063 0.45191 -0.40536 0.45527 -0.40347 0.45758 C -0.39984 0.4622 -0.39544 0.46577 -0.3915 0.46976 C -0.38693 0.47417 -0.3811 0.48026 -0.37638 0.48383 C -0.37496 0.48488 -0.37323 0.48509 -0.37181 0.48593 C -0.36315 0.49727 -0.37181 0.48782 -0.36126 0.49391 C -0.35953 0.49496 -0.35827 0.49685 -0.3567 0.4979 C -0.35071 0.5021 -0.34425 0.50546 -0.33859 0.51008 C -0.3337 0.51386 -0.32992 0.51722 -0.32488 0.52016 C -0.32 0.52289 -0.31449 0.52457 -0.30977 0.52814 C -0.3063 0.53087 -0.30284 0.53402 -0.29922 0.53633 C -0.29638 0.53801 -0.29323 0.53906 -0.29008 0.54032 C -0.27969 0.54452 -0.28126 0.54389 -0.27197 0.54641 C -0.26992 0.54767 -0.26819 0.55019 -0.26599 0.5504 C -0.24394 0.55145 -0.23213 0.54914 -0.21307 0.54641 L -0.19496 0.53822 L -0.1904 0.53633 L -0.18583 0.53423 C -0.18378 0.5315 -0.18189 0.52877 -0.17984 0.52625 C -0.17181 0.51701 -0.17559 0.52373 -0.16914 0.51407 C -0.16567 0.50882 -0.16032 0.50021 -0.15717 0.49391 C -0.15496 0.48992 -0.15402 0.48467 -0.15103 0.48173 C -0.14898 0.47984 -0.14677 0.47816 -0.14504 0.47585 C -0.13953 0.4685 -0.14173 0.4685 -0.13748 0.46157 C -0.13607 0.45947 -0.13433 0.45779 -0.13292 0.45569 C -0.13134 0.45296 -0.12977 0.45023 -0.12835 0.4475 C -0.12725 0.44561 -0.12646 0.4433 -0.12536 0.44141 C -0.12394 0.43931 -0.12221 0.43763 -0.12079 0.43553 C -0.11969 0.43364 -0.1189 0.43133 -0.1178 0.42944 C -0.11433 0.42335 -0.10977 0.4181 -0.10725 0.41117 C -0.10205 0.39752 -0.10646 0.40844 -0.1011 0.3971 C -0.09953 0.39374 -0.09827 0.39038 -0.0967 0.38702 C -0.09323 0.3803 -0.08882 0.37421 -0.08599 0.36686 C -0.07607 0.34019 -0.08173 0.34901 -0.07244 0.33662 C -0.06898 0.31856 -0.07071 0.3257 -0.06788 0.31457 C -0.06835 0.29357 -0.06835 0.27278 -0.06945 0.25199 C -0.06977 0.2438 -0.07087 0.23582 -0.07244 0.22784 L -0.07701 0.20369 C -0.07748 0.20096 -0.0789 0.19235 -0.08 0.18941 C -0.08126 0.18605 -0.08315 0.1829 -0.08457 0.17933 C -0.08898 0.16862 -0.0852 0.17345 -0.09213 0.16736 C -0.09591 0.16022 -0.10646 0.14006 -0.11024 0.13502 C -0.11229 0.13229 -0.11449 0.12998 -0.11622 0.12704 C -0.11953 0.12179 -0.1211 0.11465 -0.12536 0.11087 C -0.13607 0.10143 -0.12315 0.11381 -0.13449 0.0987 C -0.13622 0.09639 -0.13874 0.09513 -0.14047 0.09282 C -0.14284 0.08904 -0.14378 0.08379 -0.14646 0.08064 C -0.14851 0.07812 -0.15166 0.07833 -0.15402 0.07665 C -0.15984 0.07224 -0.16441 0.06531 -0.17071 0.06258 C -0.17229 0.06174 -0.1737 0.06132 -0.17528 0.06048 C -0.18394 0.05544 -0.17937 0.05607 -0.1904 0.0525 C -0.19638 0.0504 -0.20236 0.04767 -0.20851 0.04641 L -0.21764 0.04431 C -0.2211 0.04368 -0.22473 0.04326 -0.22819 0.04242 C -0.26173 0.03381 -0.22583 0.04263 -0.25087 0.03423 C -0.25575 0.03255 -0.26095 0.03171 -0.26599 0.03024 C -0.26756 0.02982 -0.26898 0.02856 -0.27055 0.02814 C -0.27496 0.0273 -0.27953 0.02688 -0.2841 0.02625 C -0.29544 0.02121 -0.29134 0.02205 -0.31276 0.02625 C -0.31544 0.02667 -0.3178 0.02898 -0.32032 0.03024 C -0.32331 0.03171 -0.32646 0.03276 -0.32945 0.03423 C -0.3315 0.03528 -0.33355 0.03675 -0.33544 0.03822 C -0.33701 0.03948 -0.33843 0.04137 -0.34 0.04242 C -0.34189 0.04347 -0.3441 0.04368 -0.34614 0.04431 C -0.3652 0.06552 -0.34693 0.04683 -0.36126 0.05838 C -0.36835 0.06426 -0.37528 0.07056 -0.38236 0.07665 C -0.38457 0.07833 -0.3863 0.08085 -0.38835 0.08274 C -0.41906 0.10982 -0.37559 0.06972 -0.40205 0.09471 C -0.40945 0.10185 -0.41591 0.1052 -0.42315 0.11486 C -0.44173 0.13964 -0.42221 0.11276 -0.44441 0.1472 C -0.44614 0.14993 -0.44866 0.15224 -0.4504 0.15518 C -0.4537 0.16106 -0.45701 0.16694 -0.45953 0.17345 C -0.46236 0.18101 -0.46504 0.18836 -0.46851 0.1955 C -0.4704 0.19907 -0.4726 0.20222 -0.47465 0.20558 C -0.47607 0.21104 -0.47764 0.21629 -0.47906 0.22175 C -0.47969 0.22364 -0.48 0.22595 -0.48063 0.22784 C -0.48693 0.2459 -0.48583 0.24296 -0.49118 0.25409 C -0.49166 0.25661 -0.49213 0.25934 -0.49276 0.26207 C -0.49654 0.27992 -0.49118 0.24947 -0.49733 0.28223 C -0.4989 0.29084 -0.4989 0.29546 -0.50032 0.30449 C -0.50063 0.30722 -0.50126 0.30974 -0.50173 0.31247 C -0.50126 0.3299 -0.5011 0.34754 -0.50032 0.36497 C -0.50016 0.3677 -0.49937 0.37022 -0.49874 0.37295 C -0.49796 0.37631 -0.49701 0.37988 -0.49575 0.38303 C -0.49166 0.39332 -0.48866 0.39626 -0.48362 0.40529 C -0.48252 0.40718 -0.48189 0.40949 -0.48063 0.41117 C -0.47937 0.41285 -0.46882 0.42608 -0.46394 0.42944 C -0.46252 0.43028 -0.46095 0.43049 -0.45953 0.43133 C -0.45229 0.43616 -0.45008 0.43994 -0.44284 0.44561 C -0.43307 0.45317 -0.43544 0.45002 -0.42614 0.45569 C -0.42315 0.45758 -0.42016 0.45947 -0.41717 0.46157 C -0.41307 0.46472 -0.40914 0.4685 -0.40504 0.47165 C -0.40205 0.47396 -0.3989 0.47543 -0.39591 0.47774 C -0.39386 0.47942 -0.39213 0.48215 -0.38992 0.48383 C -0.38551 0.4874 -0.38063 0.49013 -0.37638 0.49391 C -0.35685 0.51071 -0.37213 0.50252 -0.35512 0.51008 C -0.35307 0.51197 -0.35134 0.51449 -0.34914 0.51617 C -0.33843 0.52436 -0.33134 0.5273 -0.32032 0.53423 C -0.31733 0.53612 -0.31433 0.53843 -0.31134 0.54032 C -0.30268 0.54557 -0.29969 0.5462 -0.29166 0.55229 C -0.28756 0.55544 -0.28378 0.55943 -0.27953 0.56237 C -0.27717 0.56426 -0.27433 0.56468 -0.27197 0.56657 C -0.26882 0.56888 -0.2663 0.57266 -0.26299 0.57455 C -0.25796 0.57728 -0.25276 0.5798 -0.24788 0.58253 C -0.23764 0.58841 -0.24567 0.58505 -0.23418 0.59261 C -0.22977 0.59576 -0.2252 0.59849 -0.22063 0.6008 C -0.20551 0.60856 -0.22567 0.59471 -0.20551 0.60688 C -0.19827 0.61108 -0.19197 0.61864 -0.18425 0.62095 C -0.17449 0.62389 -0.15591 0.62872 -0.14646 0.63502 C -0.13638 0.64174 -0.13748 0.64132 -0.12236 0.64909 C -0.11937 0.65077 -0.11622 0.65182 -0.11323 0.65308 C -0.11071 0.65434 -0.10835 0.65602 -0.10567 0.65728 C -0.09465 0.66211 -0.08284 0.66442 -0.07244 0.67135 C -0.06504 0.67639 -0.06646 0.67576 -0.05733 0.67933 C -0.02457 0.69235 -0.03575 0.68962 -0.01496 0.6934 C -0.0052 0.69781 0.0011 0.70096 0.01228 0.70348 C 0.01779 0.70495 0.0233 0.70474 0.02882 0.70558 C 0.03496 0.70663 0.04708 0.70957 0.04708 0.70957 C 0.06614 0.70894 0.08535 0.7102 0.10441 0.70768 C 0.1285 0.70432 0.12598 0.70075 0.13921 0.6955 C 0.14267 0.69403 0.1463 0.69298 0.14976 0.69151 C 0.15433 0.68962 0.15874 0.68647 0.16346 0.68542 C 0.17055 0.68395 0.17228 0.68374 0.17858 0.68143 C 0.18 0.6808 0.18157 0.67996 0.18315 0.67933 C 0.18504 0.6787 0.18708 0.67807 0.18913 0.67744 C 0.19071 0.67681 0.19212 0.67576 0.1937 0.67534 C 0.19921 0.67429 0.20472 0.67408 0.21023 0.67324 C 0.21275 0.67261 0.21527 0.67198 0.21779 0.67135 C 0.22141 0.67051 0.22488 0.6703 0.2285 0.66925 C 0.23401 0.66757 0.23953 0.66505 0.24504 0.66316 C 0.24803 0.66232 0.25102 0.6619 0.25417 0.66127 C 0.2622 0.6598 0.27039 0.65917 0.27827 0.65728 C 0.2959 0.65308 0.30173 0.64846 0.31921 0.63901 C 0.32834 0.63418 0.33165 0.63271 0.34189 0.62494 C 0.34409 0.62326 0.34582 0.62074 0.34787 0.61885 C 0.35134 0.61591 0.35512 0.61381 0.35842 0.61087 C 0.36472 0.6052 0.37023 0.59828 0.37653 0.59261 C 0.37811 0.59135 0.37968 0.59009 0.3811 0.58862 C 0.38315 0.58673 0.38504 0.58442 0.38724 0.58253 C 0.39055 0.5798 0.39449 0.5777 0.39779 0.57455 C 0.39953 0.57287 0.40063 0.57014 0.40236 0.56846 C 0.41354 0.55775 0.40362 0.57077 0.41291 0.56048 C 0.42 0.5525 0.4263 0.54305 0.43401 0.53633 C 0.43559 0.53486 0.43716 0.53381 0.43858 0.53213 C 0.44173 0.52835 0.44456 0.52415 0.44771 0.52016 C 0.4496 0.51743 0.45244 0.51554 0.4537 0.51197 C 0.45748 0.50189 0.4548 0.50567 0.46126 0.5 C 0.47134 0.47333 0.45748 0.50693 0.46882 0.48782 C 0.46976 0.48614 0.4696 0.48362 0.47039 0.48173 C 0.47165 0.47837 0.47323 0.47501 0.4748 0.47165 C 0.47827 0.46493 0.48267 0.45884 0.48551 0.45149 C 0.48945 0.44099 0.48693 0.44561 0.49307 0.43742 C 0.49401 0.43406 0.4948 0.4307 0.49606 0.42734 C 0.51118 0.38702 0.49842 0.42209 0.50661 0.40319 C 0.50929 0.39731 0.51165 0.39101 0.51417 0.38513 C 0.51464 0.38177 0.5148 0.3782 0.51575 0.37505 C 0.51638 0.37274 0.51795 0.37106 0.51874 0.36896 C 0.52047 0.36434 0.52173 0.35951 0.5233 0.35489 C 0.52787 0.34103 0.52488 0.35216 0.52771 0.34061 C 0.52724 0.33725 0.52771 0.33347 0.5263 0.33053 C 0.52535 0.32885 0.52315 0.32948 0.52173 0.32864 C 0.52016 0.32759 0.51874 0.3257 0.51716 0.32465 C 0.51527 0.32297 0.51307 0.32192 0.51118 0.32045 C 0.50362 0.31478 0.50976 0.31772 0.50063 0.31247 C 0.48945 0.30617 0.50472 0.31814 0.48693 0.30239 C 0.48551 0.30113 0.48378 0.30008 0.48236 0.2984 C 0.48047 0.29567 0.47858 0.29273 0.47638 0.29021 C 0.46535 0.27761 0.47874 0.30176 0.45968 0.27005 C 0.45417 0.26081 0.44882 0.25115 0.44157 0.24401 C 0.43953 0.24191 0.43764 0.23981 0.43559 0.23792 C 0.43401 0.23645 0.43244 0.2354 0.43102 0.23393 C 0.42945 0.23204 0.42819 0.22952 0.42645 0.22784 C 0.42472 0.22595 0.42236 0.22532 0.42047 0.22385 C 0.41827 0.22196 0.41653 0.21944 0.41433 0.21776 C 0.39638 0.20243 0.41008 0.21377 0.39921 0.20768 C 0.39716 0.20642 0.39527 0.20516 0.39323 0.20369 C 0.39071 0.2018 0.38834 0.19907 0.38567 0.1976 C 0.3833 0.19634 0.38063 0.19613 0.37811 0.1955 C 0.37401 0.19277 0.37023 0.18941 0.36598 0.18752 C 0.35086 0.1808 0.36315 0.18542 0.34787 0.18143 C 0.34582 0.1808 0.34393 0.17996 0.34189 0.17933 C 0.33685 0.17807 0.33181 0.1766 0.32677 0.17534 C 0.3137 0.17219 0.31968 0.17408 0.30409 0.17135 C 0.30094 0.17072 0.29795 0.16967 0.29496 0.16925 C 0.26472 0.16505 0.2233 0.16589 0.19827 0.16526 C 0.19512 0.164 0.19197 0.16337 0.18913 0.16127 C 0.18724 0.1598 0.1863 0.15686 0.18456 0.15518 C 0.18173 0.15224 0.17858 0.14993 0.17559 0.1472 C 0.17401 0.14573 0.17275 0.14384 0.17102 0.14321 L 0.15732 0.13712 L 0.15291 0.13502 C 0.13968 0.13565 0.12661 0.13586 0.11354 0.13712 C 0.11149 0.13733 0.10945 0.13838 0.10756 0.13901 C 0.1011 0.1409 0.09748 0.14174 0.09086 0.14321 C 0.08283 0.15917 0.09338 0.13985 0.0833 0.15329 C 0.07842 0.15959 0.0789 0.1619 0.07575 0.16925 C 0.0748 0.17135 0.07354 0.17324 0.07275 0.17534 C 0.07055 0.18101 0.06803 0.19193 0.06661 0.1976 L 0.06519 0.20369 C 0.06567 0.20894 0.06535 0.21461 0.06661 0.21965 C 0.06756 0.22364 0.07354 0.23099 0.07575 0.23393 C 0.07622 0.23582 0.07653 0.23792 0.07732 0.23981 C 0.07811 0.24212 0.07968 0.24359 0.08031 0.2459 C 0.08126 0.24989 0.08126 0.25409 0.08173 0.25808 C 0.08126 0.26333 0.08126 0.269 0.08031 0.27425 C 0.07968 0.27698 0.07827 0.2795 0.07732 0.28223 C 0.07464 0.28832 0.0696 0.29903 0.06661 0.30449 C 0.06472 0.30785 0.0622 0.31079 0.06063 0.31457 C 0.05921 0.31751 0.0589 0.32129 0.05764 0.32465 C 0.0559 0.32885 0.05323 0.33242 0.05149 0.33662 C 0.05055 0.33935 0.04945 0.34187 0.0485 0.34481 C 0.04787 0.3467 0.04787 0.34901 0.04708 0.35069 C 0.04535 0.35447 0.04299 0.35741 0.04094 0.36077 C 0.04047 0.36287 0.04 0.36497 0.03953 0.36686 C 0.03716 0.374 0.03638 0.37484 0.03338 0.38093 L 0.03039 0.3971 C 0.02929 0.40298 0.02803 0.40928 0.0274 0.41537 C 0.02677 0.42125 0.02645 0.42734 0.02582 0.43343 C 0.02535 0.43805 0.02488 0.44288 0.02425 0.4475 C 0.02551 0.48656 0.0233 0.48614 0.0274 0.51008 C 0.02787 0.51281 0.02803 0.51554 0.02882 0.51806 C 0.0296 0.52037 0.03086 0.52205 0.03197 0.52415 C 0.04204 0.54599 0.03086 0.52352 0.04094 0.54221 C 0.04204 0.54431 0.04283 0.54641 0.04393 0.5483 C 0.04661 0.55292 0.05102 0.56048 0.05464 0.56447 C 0.05842 0.56867 0.06393 0.57098 0.06661 0.57665 C 0.07291 0.58883 0.06771 0.58043 0.0833 0.59471 C 0.08693 0.59807 0.09086 0.6008 0.09386 0.60478 C 0.09543 0.60688 0.09669 0.60919 0.09842 0.61087 C 0.10126 0.61339 0.10472 0.61423 0.10756 0.61696 C 0.11134 0.62032 0.11417 0.62557 0.11811 0.62893 C 0.12189 0.63229 0.12677 0.63313 0.13023 0.63712 C 0.13323 0.64048 0.1359 0.64426 0.13921 0.6472 C 0.14157 0.64909 0.14441 0.64972 0.14677 0.65119 C 0.15197 0.65434 0.15701 0.6577 0.16189 0.66127 C 0.16708 0.66505 0.17181 0.66967 0.17701 0.67324 C 0.18141 0.67639 0.18614 0.6787 0.19071 0.68143 C 0.19275 0.68269 0.19464 0.68416 0.19669 0.68542 C 0.19921 0.68689 0.20173 0.68794 0.20425 0.68941 C 0.2063 0.69067 0.20819 0.69256 0.21023 0.6934 C 0.21275 0.69466 0.21527 0.69487 0.21779 0.6955 C 0.22189 0.69655 0.23023 0.69802 0.23449 0.69949 C 0.24157 0.70201 0.24834 0.70621 0.25559 0.70768 C 0.27165 0.71062 0.26882 0.7102 0.29039 0.71356 C 0.29496 0.7144 0.29953 0.71524 0.30409 0.71566 C 0.31212 0.7165 0.32016 0.71692 0.32819 0.71776 C 0.33984 0.71881 0.35134 0.72091 0.36299 0.72175 C 0.37858 0.7228 0.39417 0.72301 0.40992 0.72385 C 0.42897 0.72301 0.44819 0.72343 0.46724 0.72175 C 0.47008 0.72154 0.47228 0.71881 0.4748 0.71776 C 0.47685 0.71692 0.4789 0.7165 0.48094 0.71566 C 0.48252 0.71503 0.48393 0.71419 0.48551 0.71356 C 0.4874 0.71293 0.4896 0.71272 0.49149 0.71167 C 0.49464 0.70999 0.49732 0.70663 0.50063 0.70558 C 0.50598 0.7039 0.51165 0.70432 0.51716 0.70348 C 0.53102 0.69739 0.52173 0.70096 0.55197 0.69949 C 0.55653 0.69928 0.5611 0.69949 0.56567 0.69949 L 0.56567 0.6994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2019-10-29T03:09:18Z</dcterms:modified>
  <dc:language>zh-TW</dc:language>
</cp:coreProperties>
</file>