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>
        <p:scale>
          <a:sx n="71" d="100"/>
          <a:sy n="71" d="100"/>
        </p:scale>
        <p:origin x="199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DAA017-CA98-4C2E-8065-726C22975175}" type="datetimeFigureOut">
              <a:rPr lang="zh-TW" altLang="en-US" smtClean="0"/>
              <a:t>2019/10/29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B967E1-87EA-4565-ACD3-F410C3DEC0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34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B967E1-87EA-4565-ACD3-F410C3DEC072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4173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audio" Target="../media/audio1.wav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280920" y="319536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927440" y="365760"/>
            <a:ext cx="5806440" cy="2270760"/>
          </a:xfrm>
          <a:prstGeom prst="wedgeEllipseCallout">
            <a:avLst>
              <a:gd name="adj1" fmla="val -39206"/>
              <a:gd name="adj2" fmla="val 7343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3" name="圓角矩形圖說文字 2"/>
          <p:cNvSpPr/>
          <p:nvPr/>
        </p:nvSpPr>
        <p:spPr>
          <a:xfrm>
            <a:off x="4175760" y="868680"/>
            <a:ext cx="1969800" cy="1554480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  <p:sp>
        <p:nvSpPr>
          <p:cNvPr id="4" name="雲朵形圖說文字 3"/>
          <p:cNvSpPr/>
          <p:nvPr/>
        </p:nvSpPr>
        <p:spPr>
          <a:xfrm>
            <a:off x="1251600" y="7620"/>
            <a:ext cx="2346960" cy="2057400"/>
          </a:xfrm>
          <a:prstGeom prst="cloudCallout">
            <a:avLst>
              <a:gd name="adj1" fmla="val -23430"/>
              <a:gd name="adj2" fmla="val 81019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5" name="圓角矩形圖說文字 4"/>
          <p:cNvSpPr/>
          <p:nvPr/>
        </p:nvSpPr>
        <p:spPr>
          <a:xfrm>
            <a:off x="7299960" y="1036320"/>
            <a:ext cx="1965960" cy="1735680"/>
          </a:xfrm>
          <a:prstGeom prst="wedgeRoundRectCallou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409720" y="2815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2575560" y="563880"/>
            <a:ext cx="2622360" cy="1661400"/>
          </a:xfrm>
          <a:prstGeom prst="cloudCallout">
            <a:avLst>
              <a:gd name="adj1" fmla="val -26064"/>
              <a:gd name="adj2" fmla="val 881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  <p:sp>
        <p:nvSpPr>
          <p:cNvPr id="3" name="直線圖說文字 1 2"/>
          <p:cNvSpPr/>
          <p:nvPr/>
        </p:nvSpPr>
        <p:spPr>
          <a:xfrm>
            <a:off x="7467720" y="625080"/>
            <a:ext cx="2026800" cy="1935840"/>
          </a:xfrm>
          <a:prstGeom prst="borderCallout1">
            <a:avLst>
              <a:gd name="adj1" fmla="val 44729"/>
              <a:gd name="adj2" fmla="val 690"/>
              <a:gd name="adj3" fmla="val 112500"/>
              <a:gd name="adj4" fmla="val -38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6"/>
          <a:stretch/>
        </p:blipFill>
        <p:spPr>
          <a:xfrm>
            <a:off x="2006505" y="11530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7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8"/>
          <a:stretch/>
        </p:blipFill>
        <p:spPr>
          <a:xfrm>
            <a:off x="4512120" y="216108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659880" y="944880"/>
            <a:ext cx="2651760" cy="150312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6"/>
          <a:stretch/>
        </p:blipFill>
        <p:spPr>
          <a:xfrm>
            <a:off x="7302317" y="3503361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6"/>
          <a:stretch/>
        </p:blipFill>
        <p:spPr>
          <a:xfrm>
            <a:off x="6077400" y="35296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8" name="圖片 7"/>
          <p:cNvPicPr/>
          <p:nvPr/>
        </p:nvPicPr>
        <p:blipFill>
          <a:blip r:embed="rId6"/>
          <a:stretch/>
        </p:blipFill>
        <p:spPr>
          <a:xfrm>
            <a:off x="3698422" y="14508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976 0.01512 L -0.20976 0.01533 L -0.24047 0.01323 C -0.24535 0.01281 -0.25023 0.01155 -0.25527 0.01155 C -0.27527 0.01155 -0.29527 0.0126 -0.31527 0.01323 C -0.31826 0.01449 -0.32141 0.01596 -0.32456 0.0168 C -0.32803 0.01785 -0.33165 0.01785 -0.33527 0.01869 C -0.33968 0.01953 -0.34409 0.021 -0.3485 0.02226 C -0.38913 0.04389 -0.31889 0.00714 -0.39259 0.0399 C -0.39795 0.04242 -0.40315 0.04536 -0.40866 0.04704 C -0.41385 0.04893 -0.41937 0.04935 -0.42456 0.05061 C -0.43086 0.05229 -0.437 0.05439 -0.4433 0.05607 C -0.44897 0.05733 -0.45496 0.05817 -0.46063 0.05964 C -0.46645 0.06111 -0.47212 0.06363 -0.47795 0.06489 C -0.4833 0.06594 -0.48866 0.06594 -0.49401 0.06657 C -0.50015 0.06762 -0.50645 0.06909 -0.51259 0.07014 L -0.58866 0.06846 C -0.59007 0.06846 -0.59133 0.06657 -0.59275 0.06657 C -0.60866 0.06657 -0.62472 0.06783 -0.64078 0.06846 C -0.64472 0.07056 -0.64897 0.07266 -0.65275 0.0756 C -0.66393 0.08463 -0.65637 0.08127 -0.66582 0.08442 C -0.67039 0.08736 -0.67433 0.09051 -0.67937 0.09156 C -0.68189 0.09219 -0.68472 0.09261 -0.6874 0.09345 C -0.68882 0.09366 -0.69007 0.09492 -0.69133 0.09513 C -0.70157 0.0966 -0.71196 0.09639 -0.72204 0.0987 C -0.72456 0.09933 -0.7274 0.09975 -0.73007 0.10038 C -0.73448 0.10164 -0.73889 0.10332 -0.74346 0.10395 C -0.75685 0.10626 -0.75039 0.105 -0.76204 0.10752 C -0.77212 0.11214 -0.76236 0.10815 -0.78346 0.11109 C -0.78614 0.11151 -0.78882 0.11235 -0.79149 0.11298 C -0.79496 0.11361 -0.79842 0.11424 -0.8022 0.11466 C -0.80614 0.11529 -0.81007 0.11571 -0.81417 0.11655 C -0.81622 0.11697 -0.81858 0.11802 -0.82063 0.11823 C -0.82787 0.11907 -0.83511 0.11928 -0.8422 0.12012 C -0.84567 0.12033 -0.84929 0.12159 -0.85275 0.1218 C -0.86299 0.12264 -0.87322 0.12306 -0.88346 0.12369 C -0.89984 0.12726 -0.88441 0.12264 -0.89685 0.12894 C -0.90126 0.13104 -0.90897 0.13188 -0.91291 0.13251 C -0.9263 0.14133 -0.90929 0.13083 -0.92488 0.13776 C -0.92677 0.1386 -0.92834 0.14049 -0.93023 0.14133 C -0.93228 0.14238 -0.93464 0.14259 -0.93685 0.14322 C -0.93858 0.14364 -0.94047 0.14427 -0.9422 0.1449 C -0.94488 0.14594 -0.94756 0.14741 -0.95023 0.14846 C -0.95196 0.14909 -0.9537 0.14972 -0.95559 0.15035 C -0.95811 0.15098 -0.97244 0.15497 -0.97685 0.1556 C -0.9822 0.15644 -0.98756 0.15686 -0.99291 0.15749 L -1.03291 0.16085 C -1.03464 0.16148 -1.03637 0.16232 -1.03826 0.16274 C -1.0474 0.16505 -1.0548 0.16421 -1.06362 0.17156 C -1.06708 0.1745 -1.07055 0.17807 -1.07433 0.18059 C -1.07606 0.18164 -1.07795 0.18248 -1.07952 0.18416 C -1.08378 0.18794 -1.0885 0.19109 -1.09165 0.19655 C -1.09291 0.19886 -1.09401 0.20159 -1.09559 0.20369 C -1.1033 0.21398 -1.09905 0.20369 -1.1063 0.21608 C -1.12015 0.23981 -1.09685 0.20726 -1.11826 0.23561 C -1.11921 0.23855 -1.11984 0.2417 -1.12094 0.24464 C -1.12582 0.2564 -1.1285 0.25703 -1.13433 0.26942 C -1.13637 0.27404 -1.13779 0.27908 -1.13968 0.2837 C -1.1474 0.30323 -1.14283 0.28916 -1.15023 0.31037 C -1.15921 0.33599 -1.15165 0.31709 -1.16078 0.33893 C -1.16173 0.34355 -1.16252 0.34838 -1.16346 0.353 C -1.16582 0.36371 -1.16693 0.36497 -1.16882 0.37631 C -1.16945 0.3803 -1.16976 0.3845 -1.17007 0.3887 C -1.17055 0.40172 -1.17149 0.41474 -1.17149 0.42776 C -1.17149 0.43574 -1.16976 0.49034 -1.16882 0.50441 C -1.16866 0.50735 -1.16787 0.51029 -1.16756 0.51323 C -1.16693 0.5168 -1.16645 0.52037 -1.16614 0.52394 C -1.16378 0.55166 -1.16677 0.53465 -1.1622 0.55586 C -1.16173 0.56069 -1.16157 0.56552 -1.16078 0.57014 C -1.16015 0.57371 -1.15889 0.57728 -1.15811 0.58085 C -1.15716 0.58547 -1.15637 0.5903 -1.15543 0.59513 C -1.15464 0.59933 -1.15354 0.60332 -1.15291 0.60752 C -1.15196 0.61277 -1.15149 0.61823 -1.15023 0.62348 C -1.14882 0.62978 -1.14126 0.64993 -1.13968 0.65371 C -1.13763 0.65875 -1.13496 0.66295 -1.13291 0.66799 C -1.13086 0.67324 -1.1296 0.67891 -1.12756 0.68395 C -1.12204 0.69844 -1.11606 0.71251 -1.11023 0.72679 C -1.1074 0.73372 -1.1033 0.74338 -1.09952 0.74989 C -1.09574 0.75661 -1.09212 0.76354 -1.08756 0.76942 L -1.07826 0.78181 C -1.07685 0.7837 -1.07606 0.78643 -1.07433 0.78727 L -1.07023 0.78895 C -1.06551 0.7984 -1.07023 0.79147 -1.0622 0.79609 C -1.06078 0.79693 -1.05968 0.79861 -1.05826 0.79966 C -1.05574 0.80155 -1.04882 0.80596 -1.0463 0.8068 C -1.04141 0.80827 -1.03637 0.80911 -1.03149 0.81037 C -1.01149 0.81562 -1.02771 0.81247 -1.00882 0.81562 C -0.98551 0.82465 -0.99669 0.82192 -0.97559 0.82465 C -0.96236 0.82801 -0.96236 0.82885 -0.9422 0.82465 C -0.93968 0.82402 -0.93763 0.82108 -0.93559 0.81919 C -0.9274 0.81205 -0.93338 0.8152 -0.92614 0.81205 C -0.92236 0.80533 -0.92189 0.80365 -0.91685 0.79777 C -0.91511 0.79588 -0.91307 0.79462 -0.91149 0.79252 C -0.90771 0.78685 -0.90488 0.78013 -0.90078 0.77467 C -0.89637 0.76879 -0.89102 0.76207 -0.88756 0.75514 C -0.88315 0.74653 -0.88 0.73687 -0.87543 0.72847 C -0.87322 0.72427 -0.8707 0.72049 -0.86882 0.71608 C -0.86535 0.70789 -0.85952 0.69109 -0.85952 0.6913 C -0.85858 0.68584 -0.85811 0.68038 -0.85685 0.67513 C -0.85496 0.66778 -0.85133 0.66127 -0.85007 0.65371 C -0.84897 0.64699 -0.84378 0.61592 -0.84346 0.61277 C -0.84015 0.58148 -0.84425 0.62075 -0.84078 0.5861 C -0.84047 0.5819 -0.83984 0.57791 -0.83952 0.57371 C -0.83763 0.54956 -0.83748 0.5294 -0.83685 0.50441 C -0.83732 0.4706 -0.83732 0.43679 -0.83795 0.40298 C -0.83826 0.39626 -0.83779 0.38954 -0.83952 0.38324 C -0.84 0.38135 -0.84094 0.38723 -0.8422 0.3887 C -0.84378 0.3908 -0.84567 0.39227 -0.84756 0.39395 C -0.85102 0.41264 -0.84567 0.39143 -0.85275 0.40466 C -0.85417 0.40739 -0.85401 0.41096 -0.85543 0.41348 C -0.85763 0.41768 -0.86157 0.41999 -0.86346 0.42419 C -0.86488 0.42713 -0.86598 0.43028 -0.86756 0.43322 C -0.87039 0.43889 -0.87181 0.43994 -0.87417 0.44561 C -0.87889 0.45653 -0.87433 0.44939 -0.88078 0.458 C -0.88126 0.45989 -0.8822 0.46535 -0.8822 0.46346 C -0.8822 0.46094 -0.88078 0.45863 -0.88078 0.45632 C -0.88078 0.45086 -0.88126 0.44561 -0.8822 0.44036 C -0.88267 0.43721 -0.88409 0.43448 -0.88488 0.43133 C -0.88535 0.42902 -0.88567 0.42671 -0.88614 0.42419 C -0.88535 0.41831 -0.88488 0.40403 -0.88078 0.39752 C -0.87811 0.39311 -0.87464 0.38933 -0.87149 0.38513 C -0.87055 0.38387 -0.86945 0.38303 -0.86882 0.38156 L -0.86614 0.37631 C -0.86488 0.37736 -0.86299 0.37799 -0.8622 0.37988 C -0.86 0.3845 -0.85905 0.39395 -0.85811 0.39941 C -0.85732 0.40403 -0.85622 0.40886 -0.85543 0.41348 C -0.85385 0.4244 -0.8548 0.41957 -0.85275 0.42776 C -0.8537 0.4349 -0.85401 0.44225 -0.85543 0.44918 C -0.8559 0.45086 -0.85716 0.4517 -0.85811 0.45275 C -0.86078 0.45527 -0.86346 0.45758 -0.86614 0.45989 C -0.86819 0.46136 -0.87291 0.46451 -0.87543 0.46514 C -0.87905 0.46598 -0.88267 0.46619 -0.88614 0.46703 C -0.88834 0.46745 -0.89055 0.46808 -0.89291 0.46871 C -0.90015 0.46661 -0.90488 0.46808 -0.90882 0.45989 C -0.91007 0.45716 -0.91055 0.45401 -0.91149 0.45086 C -0.91196 0.44687 -0.91291 0.44267 -0.91291 0.43847 C -0.91291 0.41474 -0.91779 0.38177 -0.90488 0.36014 C -0.90299 0.3572 -0.90157 0.35384 -0.89952 0.35132 C -0.89795 0.34964 -0.8959 0.34901 -0.89417 0.34775 C -0.89291 0.34901 -0.89102 0.34943 -0.89023 0.35132 C -0.88866 0.35447 -0.88756 0.36203 -0.88756 0.36224 C -0.88771 0.36665 -0.88551 0.39185 -0.89149 0.40109 C -0.89291 0.4034 -0.89511 0.40445 -0.89685 0.40655 C -0.91118 0.42356 -0.89527 0.40844 -0.91149 0.42062 C -0.91779 0.42545 -0.92756 0.4349 -0.93417 0.43847 C -0.94614 0.44498 -0.95779 0.4496 -0.97023 0.45275 C -0.97322 0.45359 -0.97637 0.45401 -0.97952 0.45443 C -0.98756 0.45401 -0.99559 0.45422 -1.00362 0.45275 C -1.00567 0.45233 -1.00866 0.44267 -1.00882 0.44204 C -1.0107 0.43595 -1.01291 0.42503 -1.01417 0.41894 C -1.01118 0.38009 -1.017 0.36245 -1.00362 0.33704 C -1.0011 0.33263 -0.99228 0.31583 -0.98614 0.31226 C -0.98283 0.31016 -0.97559 0.30869 -0.97559 0.3089 C -0.97149 0.30974 -0.96724 0.30995 -0.96346 0.31226 C -0.95307 0.31835 -0.95291 0.32507 -0.94614 0.33704 C -0.94283 0.34313 -0.93874 0.34859 -0.93559 0.35489 C -0.92897 0.3677 -0.92315 0.38093 -0.91685 0.39395 C -0.90897 0.41033 -0.89338 0.4391 -0.88882 0.45443 C -0.88708 0.46052 -0.88504 0.46619 -0.88346 0.47228 C -0.88236 0.47627 -0.88173 0.48068 -0.88078 0.48467 C -0.87937 0.4916 -0.87921 0.49328 -0.87811 0.50084 C -0.87858 0.50252 -0.87842 0.50483 -0.87952 0.50609 C -0.88094 0.50756 -0.88299 0.50735 -0.88488 0.50798 C -0.88787 0.50861 -0.89102 0.50903 -0.89417 0.50966 C -0.90126 0.5084 -0.90897 0.50987 -0.91559 0.50609 C -0.91826 0.50462 -0.91874 0.49916 -0.91952 0.49538 C -0.92094 0.48845 -0.9222 0.47417 -0.9222 0.47438 C -0.92126 0.4622 -0.9211 0.45023 -0.91952 0.43847 C -0.91889 0.43406 -0.917 0.43007 -0.91559 0.42608 C -0.91433 0.42251 -0.91307 0.41873 -0.91149 0.41537 C -0.90787 0.4076 -0.90063 0.39878 -0.89543 0.39395 C -0.89354 0.39227 -0.89102 0.39164 -0.88882 0.39038 C -0.88 0.39101 -0.87102 0.39038 -0.8622 0.39227 C -0.857 0.39332 -0.85228 0.39647 -0.84756 0.39941 C -0.82882 0.41075 -0.80441 0.43427 -0.78992 0.44729 C -0.77858 0.458 -0.77118 0.46556 -0.76204 0.47942 C -0.75622 0.48845 -0.75496 0.49265 -0.75149 0.50252 C -0.75181 0.50966 -0.75086 0.51701 -0.75275 0.52394 C -0.75354 0.52667 -0.75606 0.52793 -0.75811 0.52919 C -0.76015 0.53045 -0.76252 0.53045 -0.76472 0.53108 C -0.77606 0.53444 -0.7633 0.5315 -0.77952 0.53465 C -0.7937 0.53339 -0.80803 0.53381 -0.8222 0.53108 C -0.82929 0.52961 -0.83669 0.52646 -0.84346 0.52205 C -0.85149 0.51701 -0.89417 0.48677 -0.90756 0.4706 C -0.91307 0.46367 -0.91795 0.45569 -0.9222 0.44729 C -0.93165 0.42923 -0.93212 0.42146 -0.93685 0.40109 C -0.94031 0.36119 -0.94362 0.34145 -0.93559 0.29441 C -0.9307 0.26585 -0.92299 0.26039 -0.91291 0.24275 C -0.91181 0.24107 -0.91102 0.23918 -0.91023 0.2375 C -0.90535 0.2417 -0.89984 0.24485 -0.89543 0.24989 C -0.88708 0.25955 -0.87244 0.28643 -0.86614 0.29609 C -0.84945 0.32192 -0.83055 0.34523 -0.81543 0.37274 C -0.80063 0.39983 -0.78504 0.42671 -0.77259 0.45632 C -0.76787 0.46766 -0.76472 0.48005 -0.76078 0.49181 C -0.75921 0.51995 -0.75685 0.52772 -0.7674 0.55943 C -0.76976 0.56636 -0.7748 0.57098 -0.77952 0.57539 C -0.7885 0.58421 -0.80929 0.59576 -0.81952 0.5987 C -0.82819 0.60122 -0.83732 0.60101 -0.84614 0.60227 C -0.87937 0.5987 -0.8896 0.60038 -0.92346 0.58253 C -0.93795 0.57497 -0.95118 0.56405 -0.96488 0.55418 C -1.01259 0.51953 -1.01338 0.51953 -1.05559 0.47228 C -1.06882 0.45737 -1.08283 0.4433 -1.09433 0.42608 C -1.11559 0.39374 -1.13322 0.34775 -1.14897 0.31037 C -1.15212 0.29147 -1.15637 0.27278 -1.15811 0.25346 C -1.1611 0.22301 -1.16047 0.17051 -1.15291 0.14133 C -1.14441 0.10899 -1.11874 0.06636 -1.09952 0.04536 C -1.08787 0.03234 -1.07496 0.021 -1.06094 0.01323 C -1.03023 -0.00336 -0.99842 -0.0021 -0.96614 -0.00441 C -0.95102 -0.00105 -0.93527 -0.00063 -0.92078 0.00609 C -0.90425 0.01386 -0.88929 0.02646 -0.87417 0.03822 C -0.81984 0.0798 -0.77984 0.11991 -0.73669 0.18773 C -0.70677 0.23456 -0.69275 0.24968 -0.67401 0.30512 C -0.66488 0.332 -0.65874 0.36077 -0.65118 0.3887 C -0.64945 0.41411 -0.64567 0.4286 -0.65275 0.45275 C -0.65511 0.46115 -0.65905 0.46871 -0.6633 0.47585 C -0.66882 0.48551 -0.67496 0.49496 -0.68189 0.50252 C -0.69275 0.51386 -0.72094 0.5294 -0.73275 0.53276 C -0.74141 0.53528 -0.75039 0.53402 -0.75921 0.53465 C -0.78078 0.52856 -0.80267 0.52583 -0.82346 0.5168 C -0.83732 0.51071 -0.84992 0.50063 -0.8622 0.49013 C -0.88582 0.46955 -0.91259 0.43469 -0.92882 0.40466 C -0.94787 0.36959 -0.96094 0.32633 -0.97417 0.28727 C -0.97685 0.26837 -0.98157 0.24968 -0.9822 0.23036 C -0.98425 0.17072 -0.98567 0.14238 -0.96756 0.09513 C -0.96157 0.0798 -0.95338 0.06657 -0.9422 0.05775 C -0.93889 0.05523 -0.93511 0.05418 -0.93149 0.0525 C -0.92567 0.05544 -0.91905 0.05628 -0.91417 0.06132 C -0.90299 0.07266 -0.89921 0.09807 -0.89417 0.11298 C -0.88976 0.12558 -0.88346 0.13734 -0.87952 0.15035 C -0.8685 0.18563 -0.86189 0.22301 -0.85685 0.2606 C -0.85448 0.27761 -0.85322 0.29504 -0.85149 0.31226 C -0.85275 0.34355 -0.85181 0.37547 -0.85543 0.40655 C -0.85716 0.42083 -0.86252 0.43427 -0.86756 0.44729 C -0.87417 0.46493 -0.88504 0.48341 -0.89811 0.4937 C -0.90945 0.50231 -0.92047 0.50126 -0.93291 0.50252 C -0.93826 0.50084 -0.94409 0.50084 -0.94882 0.49727 C -0.96598 0.48446 -0.98756 0.44918 -0.99685 0.43133 C -1.02157 0.38387 -1.0348 0.34565 -1.04897 0.29084 C -1.05622 0.2627 -1.06141 0.23393 -1.06756 0.20537 C -1.07023 0.15917 -1.07748 0.07161 -1.07165 0.02394 C -1.06834 -0.00252 -1.06094 -0.02793 -1.05291 -0.0525 C -1.04488 -0.07707 -1.02267 -0.12558 -1.00362 -0.14322 C -0.99527 -0.15057 -0.98488 -0.15267 -0.97559 -0.1575 C -0.95511 -0.14952 -0.93338 -0.14658 -0.91417 -0.1344 C -0.89811 -0.12432 -0.88535 -0.10647 -0.87149 -0.09177 C -0.82015 -0.03612 -0.74504 0.05985 -0.71133 0.11655 C -0.67307 0.18101 -0.61102 0.27173 -0.58063 0.35489 C -0.57338 0.37463 -0.57007 0.39647 -0.56456 0.41705 C -0.56425 0.4307 -0.56189 0.44456 -0.5633 0.458 C -0.5663 0.48593 -0.56882 0.5063 -0.5874 0.51848 C -0.59228 0.52184 -0.59795 0.52205 -0.60315 0.52394 C -0.61527 0.52142 -0.62771 0.52121 -0.63937 0.5168 C -0.66488 0.50672 -0.68551 0.48131 -0.70472 0.458 C -0.73685 0.41915 -0.77055 0.38198 -0.79952 0.33893 C -0.87669 0.22364 -0.90803 0.1913 -0.96094 0.0756 C -0.97417 0.04641 -0.98488 0.01512 -0.99685 -0.01512 C -1.00315 -0.05145 -1.01086 -0.08715 -1.01559 -0.12369 C -1.01622 -0.12915 -1.01527 -0.13524 -1.01291 -0.13965 C -1.01007 -0.1449 -1.00535 -0.14805 -1.00094 -0.15036 C -0.99763 -0.15204 -0.9937 -0.15141 -0.99023 -0.15204 C -0.98582 -0.15099 -0.98094 -0.1512 -0.97685 -0.14868 C -0.96661 -0.14175 -0.95086 -0.1197 -0.94346 -0.1113 C -0.93354 -0.09975 -0.92267 -0.08925 -0.91291 -0.07749 C -0.88929 -0.04893 -0.86645 -0.01974 -0.84346 0.00966 C -0.83511 0.02058 -0.78393 0.08841 -0.77669 0.10227 C -0.7548 0.1449 -0.76393 0.1239 -0.74882 0.16442 C -0.74787 0.17219 -0.74535 0.17996 -0.74598 0.18773 C -0.74724 0.19886 -0.74976 0.20999 -0.75417 0.21965 C -0.75669 0.22553 -0.76189 0.22826 -0.76614 0.23204 C -0.76992 0.2354 -0.7737 0.23897 -0.77811 0.24107 C -0.78551 0.24443 -0.80393 0.24548 -0.81149 0.24632 C -0.81905 0.24506 -0.82693 0.24569 -0.83417 0.24275 C -0.86236 0.23141 -0.89228 0.20915 -0.91559 0.18584 C -0.97984 0.12159 -1.03007 0.06951 -1.0822 -0.00798 C -1.11433 -0.05565 -1.13322 -0.0966 -1.15952 -0.14868 C -1.16204 -0.16107 -1.17354 -0.20559 -1.17149 -0.2268 C -1.17023 -0.23919 -1.16362 -0.24822 -1.15543 -0.25347 C -1.15196 -0.25578 -1.14756 -0.25578 -1.14362 -0.25704 C -1.13338 -0.25389 -1.12267 -0.25326 -1.11291 -0.24801 C -1.10551 -0.24402 -1.09937 -0.23667 -1.09291 -0.23016 C -1.07133 -0.20853 -1.04992 -0.18585 -1.02897 -0.16275 C -0.99889 -0.12999 -0.96771 -0.09891 -0.93952 -0.06321 C -0.88409 0.00714 -0.86031 0.0273 -0.8222 0.10038 C -0.81543 0.1134 -0.81055 0.12768 -0.80472 0.14133 C -0.80315 0.15035 -0.79842 0.17513 -0.79952 0.18584 C -0.79984 0.19088 -0.80173 0.1955 -0.80346 0.20012 C -0.80441 0.20264 -0.80582 0.20516 -0.80724 0.20726 C -0.80992 0.20999 -0.81275 0.21188 -0.81543 0.2144 C -0.82031 0.21377 -0.82551 0.21461 -0.83007 0.21251 C -0.83259 0.21146 -0.83401 0.20831 -0.83543 0.20537 C -0.83952 0.19739 -0.8422 0.18857 -0.84614 0.18059 C -0.85118 0.17051 -0.85952 0.15434 -0.8622 0.1449 C -0.86346 0.14028 -0.86488 0.13545 -0.86614 0.13062 C -0.86661 0.12894 -0.86693 0.12705 -0.86756 0.12537 C -0.86819 0.12348 -0.86929 0.1218 -0.87023 0.12012 C -0.87133 0.1155 -0.87181 0.10773 -0.87685 0.12012 C -0.87858 0.12432 -0.87952 0.13419 -0.87952 0.1344 C -0.88 0.14133 -0.88015 0.14846 -0.88078 0.1556 C -0.88236 0.17261 -0.8822 0.15875 -0.8822 0.16799 L -0.88614 0.16988 L -0.88614 0.17009 L -0.83007 0.13608 L -0.83543 0.13965 L -0.66063 0.09156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094" y="2700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976 -0.03255 L -0.20976 -0.03234 L -0.24047 -0.03444 C -0.24536 -0.03486 -0.25024 -0.03612 -0.25528 -0.03612 C -0.27528 -0.03612 -0.29528 -0.03507 -0.31528 -0.03444 C -0.31827 -0.03318 -0.32142 -0.03171 -0.32457 -0.03087 C -0.32803 -0.02982 -0.33165 -0.02982 -0.33528 -0.02898 C -0.33969 -0.02814 -0.3441 -0.02667 -0.3485 -0.02541 C -0.38913 -0.00378 -0.3189 -0.04053 -0.3926 -0.00777 C -0.39795 -0.00525 -0.40315 -0.00231 -0.40866 -0.00063 C -0.41386 0.00126 -0.41937 0.00168 -0.42457 0.00294 C -0.43087 0.00462 -0.43701 0.00672 -0.44331 0.0084 C -0.44898 0.00966 -0.45496 0.0105 -0.46063 0.01197 C -0.46646 0.01344 -0.47213 0.01596 -0.47795 0.01722 C -0.48331 0.01827 -0.48866 0.01827 -0.49402 0.0189 C -0.50016 0.01995 -0.50646 0.02142 -0.5126 0.02247 L -0.58866 0.02079 C -0.59008 0.02079 -0.59134 0.0189 -0.59276 0.0189 C -0.60866 0.0189 -0.62473 0.02016 -0.64079 0.02079 C -0.64473 0.02289 -0.64898 0.02499 -0.65276 0.02793 C -0.6641 0.03696 -0.65654 0.0336 -0.66598 0.03675 C -0.67039 0.03969 -0.67449 0.04284 -0.67937 0.04389 C -0.68205 0.04452 -0.68473 0.04494 -0.6874 0.04578 C -0.68882 0.04599 -0.69008 0.04725 -0.69134 0.04746 C -0.70158 0.04893 -0.71197 0.04872 -0.72205 0.05103 C -0.72473 0.05166 -0.7274 0.05208 -0.73008 0.05271 C -0.73449 0.05397 -0.7389 0.05565 -0.74347 0.05628 C -0.75685 0.05859 -0.75039 0.05733 -0.76205 0.05985 C -0.77213 0.06447 -0.76236 0.06048 -0.78347 0.06342 C -0.78614 0.06384 -0.78882 0.06468 -0.7915 0.06531 C -0.79496 0.06594 -0.79843 0.06657 -0.80221 0.06699 C -0.80614 0.06762 -0.81008 0.06804 -0.81417 0.06888 C -0.81622 0.0693 -0.81858 0.07035 -0.82063 0.07056 C -0.82787 0.0714 -0.83512 0.07161 -0.84221 0.07245 C -0.84567 0.07266 -0.84929 0.07392 -0.85276 0.07413 C -0.86284 0.07497 -0.87323 0.07539 -0.88347 0.07602 C -0.89984 0.07959 -0.88441 0.07497 -0.89685 0.08127 C -0.90126 0.08337 -0.90898 0.08421 -0.91291 0.08484 C -0.9263 0.09366 -0.90929 0.08316 -0.92473 0.09009 C -0.92677 0.09093 -0.92819 0.09282 -0.93024 0.09366 C -0.93228 0.09471 -0.93465 0.09492 -0.93685 0.09555 C -0.93858 0.09597 -0.94047 0.0966 -0.94221 0.09723 C -0.94488 0.09828 -0.94756 0.09975 -0.95008 0.1008 C -0.95197 0.10143 -0.9537 0.10206 -0.95559 0.10269 C -0.95811 0.10332 -0.97244 0.10731 -0.97685 0.10794 C -0.98221 0.10878 -0.98756 0.1092 -0.99291 0.10983 L -1.03291 0.11319 C -1.03465 0.11382 -1.03638 0.11466 -1.03827 0.11508 C -1.0474 0.11739 -1.0548 0.11655 -1.06362 0.1239 C -1.06709 0.12684 -1.07055 0.13041 -1.07433 0.13293 C -1.07606 0.13398 -1.07795 0.13482 -1.07953 0.1365 C -1.08378 0.14028 -1.0885 0.14343 -1.09165 0.14889 C -1.09291 0.1512 -1.09402 0.15393 -1.09559 0.15603 C -1.10331 0.16632 -1.09906 0.15603 -1.1063 0.16842 C -1.12016 0.19215 -1.09685 0.1596 -1.11827 0.18795 C -1.11921 0.19089 -1.11984 0.19404 -1.12095 0.19698 C -1.12583 0.20873 -1.1285 0.20936 -1.13433 0.22175 C -1.13638 0.22637 -1.1378 0.23141 -1.13969 0.23603 C -1.1474 0.25556 -1.14284 0.24149 -1.15024 0.2627 C -1.15921 0.28832 -1.15165 0.26942 -1.16079 0.29126 C -1.16173 0.29588 -1.16252 0.30071 -1.16347 0.30533 C -1.16583 0.31604 -1.16693 0.3173 -1.16882 0.32864 C -1.16945 0.33263 -1.16976 0.33683 -1.17008 0.34103 C -1.17055 0.35405 -1.1715 0.36707 -1.1715 0.38009 C -1.1715 0.38807 -1.16976 0.44267 -1.16882 0.45674 C -1.16866 0.45968 -1.16787 0.46262 -1.16756 0.46556 C -1.16693 0.46913 -1.16646 0.4727 -1.16614 0.47627 C -1.16378 0.50399 -1.16677 0.48698 -1.16221 0.50819 C -1.16173 0.51302 -1.16158 0.51785 -1.16079 0.52247 C -1.16016 0.52604 -1.1589 0.52961 -1.15811 0.53318 C -1.15717 0.5378 -1.15638 0.54263 -1.15543 0.54746 C -1.15465 0.55166 -1.15354 0.55565 -1.15291 0.55985 C -1.15197 0.5651 -1.1515 0.57056 -1.15024 0.57581 C -1.14882 0.58211 -1.14126 0.60227 -1.13969 0.60605 C -1.13764 0.61109 -1.13496 0.61529 -1.13291 0.62033 C -1.13087 0.62558 -1.12961 0.63125 -1.12756 0.63629 C -1.12205 0.65078 -1.11606 0.66485 -1.11024 0.67913 C -1.1074 0.68606 -1.10331 0.69572 -1.09953 0.70222 C -1.09575 0.70894 -1.09213 0.71587 -1.08756 0.72175 L -1.07827 0.73414 C -1.07685 0.73603 -1.07606 0.73876 -1.07433 0.7396 L -1.07024 0.74128 C -1.06551 0.75073 -1.07024 0.7438 -1.06221 0.74842 C -1.06079 0.74926 -1.05969 0.75094 -1.05827 0.75199 C -1.05575 0.75388 -1.04882 0.75829 -1.0463 0.75913 C -1.04142 0.7606 -1.03638 0.76144 -1.0315 0.7627 C -1.0115 0.76795 -1.02772 0.7648 -1.00882 0.76795 C -0.98551 0.77698 -0.99669 0.77425 -0.97559 0.77698 C -0.96236 0.78034 -0.96236 0.78118 -0.94221 0.77698 C -0.93969 0.77635 -0.93764 0.77341 -0.93559 0.77152 C -0.9274 0.76438 -0.93339 0.76753 -0.92614 0.76438 C -0.92236 0.75766 -0.92189 0.75598 -0.91685 0.7501 C -0.91512 0.74821 -0.91307 0.74695 -0.91134 0.74485 C -0.90756 0.73918 -0.90488 0.73246 -0.90079 0.727 C -0.89638 0.72112 -0.89102 0.7144 -0.88756 0.70747 C -0.88315 0.69886 -0.88 0.68921 -0.87543 0.68081 C -0.87323 0.67661 -0.87071 0.67283 -0.86882 0.66842 C -0.86536 0.66023 -0.85937 0.64343 -0.85937 0.64364 C -0.85843 0.63818 -0.85811 0.63272 -0.85685 0.62747 C -0.8548 0.62012 -0.85134 0.61361 -0.84992 0.60605 C -0.84898 0.59933 -0.84378 0.56825 -0.84347 0.5651 C -0.84016 0.53381 -0.84425 0.57308 -0.84079 0.53843 C -0.84047 0.53423 -0.83984 0.53024 -0.83953 0.52604 C -0.83764 0.50189 -0.83748 0.48173 -0.83685 0.45674 C -0.83732 0.42293 -0.83732 0.38912 -0.83795 0.35531 C -0.83827 0.34859 -0.8378 0.34187 -0.83953 0.33557 C -0.84 0.33368 -0.84095 0.33956 -0.84221 0.34103 C -0.84378 0.34313 -0.84567 0.3446 -0.84756 0.34628 C -0.85087 0.36497 -0.84567 0.34376 -0.85276 0.35699 C -0.85402 0.35972 -0.85386 0.36329 -0.85528 0.36581 C -0.85764 0.37001 -0.86158 0.37232 -0.86331 0.37652 C -0.86488 0.37946 -0.86598 0.38261 -0.8674 0.38555 C -0.87039 0.39122 -0.87165 0.39227 -0.87417 0.39794 C -0.8789 0.40886 -0.87433 0.40172 -0.88063 0.41033 C -0.8811 0.41222 -0.88221 0.41768 -0.88221 0.41579 C -0.88221 0.41327 -0.88063 0.41096 -0.88063 0.40865 C -0.88063 0.40319 -0.8811 0.39794 -0.88221 0.39269 C -0.88268 0.38954 -0.8841 0.38681 -0.88473 0.38366 C -0.8852 0.38135 -0.88551 0.37904 -0.88598 0.37652 C -0.8852 0.37064 -0.88473 0.35636 -0.88063 0.34985 C -0.87811 0.34544 -0.87465 0.34166 -0.87134 0.33746 C -0.87055 0.3362 -0.86945 0.33536 -0.86882 0.33389 L -0.86614 0.32864 C -0.86488 0.32969 -0.86284 0.33032 -0.86221 0.33221 C -0.85984 0.33683 -0.8589 0.34628 -0.85811 0.35174 C -0.85732 0.35636 -0.85622 0.36119 -0.85528 0.36581 C -0.85386 0.37673 -0.85465 0.3719 -0.85276 0.38009 C -0.8537 0.38723 -0.85386 0.39458 -0.85528 0.40151 C -0.85591 0.40319 -0.85717 0.40403 -0.85811 0.40508 C -0.86079 0.4076 -0.86331 0.40991 -0.86614 0.41222 C -0.86803 0.41369 -0.87276 0.41684 -0.87543 0.41747 C -0.87906 0.41831 -0.88268 0.41852 -0.88598 0.41936 C -0.88835 0.41978 -0.89055 0.42041 -0.89291 0.42104 C -0.90016 0.41894 -0.90488 0.42041 -0.90882 0.41222 C -0.91008 0.40949 -0.91055 0.40634 -0.91134 0.40319 C -0.91181 0.3992 -0.91291 0.395 -0.91291 0.3908 C -0.91291 0.36707 -0.9178 0.3341 -0.90488 0.31247 C -0.90284 0.30953 -0.90158 0.30617 -0.89953 0.30365 C -0.8978 0.30197 -0.89591 0.30134 -0.89402 0.30008 C -0.89291 0.30134 -0.89102 0.30176 -0.89008 0.30365 C -0.88866 0.3068 -0.88756 0.31436 -0.88756 0.31457 C -0.88772 0.31898 -0.88536 0.34418 -0.8915 0.35342 C -0.89291 0.35573 -0.89512 0.35678 -0.89685 0.35888 C -0.91102 0.37589 -0.89528 0.36077 -0.91134 0.37295 C -0.9178 0.37778 -0.92756 0.38723 -0.93417 0.3908 C -0.94614 0.39731 -0.9578 0.40193 -0.97024 0.40508 C -0.97323 0.40592 -0.97622 0.40634 -0.97953 0.40676 C -0.98756 0.40634 -0.99559 0.40655 -1.00362 0.40508 C -1.00567 0.40466 -1.00866 0.395 -1.00882 0.39437 C -1.01071 0.38828 -1.01291 0.37736 -1.01417 0.37127 C -1.01118 0.33242 -1.01701 0.31478 -1.00362 0.28937 C -1.0011 0.28496 -0.99228 0.26816 -0.98614 0.26459 C -0.98284 0.26249 -0.97559 0.26102 -0.97559 0.26123 C -0.9715 0.26207 -0.96724 0.26228 -0.96331 0.26459 C -0.95307 0.27068 -0.95291 0.2774 -0.94614 0.28937 C -0.94284 0.29546 -0.93874 0.30092 -0.93559 0.30722 C -0.92882 0.32003 -0.92315 0.33326 -0.91685 0.34628 C -0.90898 0.36266 -0.89323 0.39143 -0.88882 0.40676 C -0.88709 0.41285 -0.88488 0.41852 -0.88347 0.42461 C -0.88236 0.4286 -0.88158 0.43301 -0.88063 0.437 C -0.87937 0.44393 -0.87921 0.44561 -0.87811 0.45317 C -0.87858 0.45485 -0.87843 0.45716 -0.87953 0.45842 C -0.88079 0.45989 -0.88299 0.45968 -0.88473 0.46031 C -0.88787 0.46094 -0.89102 0.46136 -0.89402 0.46199 C -0.90126 0.46073 -0.90898 0.4622 -0.91543 0.45842 C -0.91827 0.45695 -0.91874 0.45149 -0.91953 0.44771 C -0.92079 0.44078 -0.92221 0.4265 -0.92221 0.42671 C -0.92126 0.41453 -0.9211 0.40256 -0.91953 0.3908 C -0.9189 0.38639 -0.91701 0.3824 -0.91543 0.37841 C -0.91433 0.37484 -0.91307 0.37106 -0.91134 0.3677 C -0.90772 0.35993 -0.90063 0.35111 -0.89543 0.34628 C -0.89339 0.3446 -0.89102 0.34397 -0.88882 0.34271 C -0.88 0.34334 -0.87102 0.34271 -0.86221 0.3446 C -0.85701 0.34565 -0.85228 0.3488 -0.84756 0.35174 C -0.82882 0.36308 -0.80441 0.3866 -0.78992 0.39962 C -0.77858 0.41033 -0.77118 0.41789 -0.76205 0.43175 C -0.75622 0.44078 -0.75496 0.44498 -0.7515 0.45485 C -0.75181 0.46199 -0.75087 0.46934 -0.75276 0.47627 C -0.75354 0.479 -0.75606 0.48026 -0.75811 0.48152 C -0.76016 0.48278 -0.76252 0.48278 -0.76473 0.48341 C -0.77606 0.48677 -0.76331 0.48383 -0.77953 0.48698 C -0.7937 0.48572 -0.80803 0.48614 -0.82221 0.48341 C -0.82929 0.48194 -0.83669 0.47879 -0.84347 0.47438 C -0.8515 0.46934 -0.89402 0.4391 -0.9074 0.42293 C -0.91307 0.416 -0.91795 0.40802 -0.92221 0.39962 C -0.93165 0.38156 -0.93213 0.37379 -0.93685 0.35342 C -0.94032 0.31352 -0.94347 0.29378 -0.93559 0.24674 C -0.93071 0.21818 -0.92299 0.21272 -0.91291 0.19509 C -0.91165 0.19341 -0.91087 0.19152 -0.91024 0.18984 C -0.90536 0.19404 -0.89984 0.19719 -0.89543 0.20222 C -0.88709 0.21188 -0.87228 0.23876 -0.86614 0.24842 C -0.84945 0.27425 -0.83055 0.29756 -0.81543 0.32507 C -0.80063 0.35216 -0.78504 0.37904 -0.7726 0.40865 C -0.76787 0.41999 -0.76473 0.43238 -0.76079 0.44414 C -0.75921 0.47228 -0.75685 0.48005 -0.7674 0.51176 C -0.76976 0.51869 -0.7748 0.52331 -0.77953 0.52772 C -0.7885 0.53654 -0.80929 0.54809 -0.81953 0.55103 C -0.82819 0.55355 -0.83732 0.55334 -0.84614 0.5546 C -0.87937 0.55103 -0.88945 0.55271 -0.92347 0.53486 C -0.93795 0.5273 -0.95118 0.51638 -0.96488 0.50651 C -1.0126 0.47186 -1.01339 0.47186 -1.05559 0.42461 C -1.06882 0.4097 -1.08284 0.39563 -1.09433 0.37841 C -1.11559 0.34607 -1.13323 0.30008 -1.14898 0.2627 C -1.15213 0.2438 -1.15638 0.22511 -1.15811 0.20579 C -1.1611 0.17535 -1.16047 0.12285 -1.15291 0.09366 C -1.14441 0.06132 -1.11874 0.01869 -1.09953 -0.00231 C -1.08787 -0.01533 -1.07496 -0.02667 -1.06095 -0.03444 C -1.03024 -0.05103 -0.99843 -0.04977 -0.96614 -0.05208 C -0.95102 -0.04872 -0.93528 -0.0483 -0.92063 -0.04158 C -0.90425 -0.03381 -0.88913 -0.02121 -0.87417 -0.00945 C -0.81984 0.03213 -0.77984 0.07224 -0.73669 0.14007 C -0.70693 0.1869 -0.69276 0.20201 -0.67402 0.25745 C -0.66488 0.28433 -0.6589 0.3131 -0.65134 0.34103 C -0.64945 0.36644 -0.64583 0.38093 -0.65276 0.40508 C -0.65512 0.41348 -0.65921 0.42104 -0.66347 0.42818 C -0.66898 0.43784 -0.67496 0.44729 -0.68205 0.45485 C -0.69276 0.46619 -0.72095 0.48173 -0.73276 0.48509 C -0.74142 0.48761 -0.75039 0.48635 -0.75921 0.48698 C -0.78079 0.48089 -0.80268 0.47816 -0.82347 0.46913 C -0.83732 0.46304 -0.84976 0.45296 -0.86221 0.44246 C -0.88567 0.42188 -0.9126 0.38702 -0.92866 0.35699 C -0.94787 0.32192 -0.96095 0.27866 -0.97417 0.2396 C -0.97685 0.2207 -0.98158 0.20201 -0.98221 0.1827 C -0.98425 0.12306 -0.98567 0.09471 -0.96756 0.04746 C -0.96158 0.03213 -0.95339 0.0189 -0.94221 0.01008 C -0.9389 0.00756 -0.93496 0.00651 -0.9315 0.00483 C -0.92567 0.00777 -0.91906 0.00861 -0.91417 0.01365 C -0.90284 0.02499 -0.89906 0.0504 -0.89402 0.06531 C -0.88961 0.07791 -0.88347 0.08967 -0.87953 0.10269 C -0.86835 0.13797 -0.86189 0.17535 -0.85685 0.21293 C -0.85433 0.22994 -0.85323 0.24737 -0.8515 0.26459 C -0.85276 0.29588 -0.85181 0.3278 -0.85528 0.35888 C -0.85717 0.37316 -0.86252 0.3866 -0.8674 0.39962 C -0.87417 0.41726 -0.88488 0.43574 -0.89795 0.44603 C -0.90945 0.45464 -0.92032 0.45359 -0.93276 0.45485 C -0.93827 0.45317 -0.9441 0.45317 -0.94882 0.4496 C -0.96598 0.43679 -0.98756 0.40151 -0.99685 0.38366 C -1.02158 0.3362 -1.0348 0.29798 -1.04898 0.24317 C -1.05622 0.21503 -1.06142 0.18627 -1.06756 0.15771 C -1.07024 0.11151 -1.07748 0.02394 -1.07165 -0.02373 C -1.06835 -0.05019 -1.06095 -0.0756 -1.05291 -0.10017 C -1.04488 -0.12474 -1.02268 -0.17325 -1.00362 -0.19089 C -0.99528 -0.19845 -0.98488 -0.20034 -0.97559 -0.20517 C -0.95512 -0.1974 -0.93339 -0.19425 -0.91417 -0.18207 C -0.89795 -0.17199 -0.8852 -0.15435 -0.87134 -0.13944 C -0.82016 -0.08379 -0.74504 0.01218 -0.7115 0.06888 C -0.67323 0.13335 -0.61102 0.22406 -0.58063 0.30722 C -0.57354 0.32696 -0.57008 0.3488 -0.56473 0.36938 C -0.56425 0.38303 -0.56189 0.39689 -0.56331 0.41033 C -0.5663 0.43826 -0.56898 0.45863 -0.5874 0.47081 C -0.59228 0.47417 -0.59795 0.47438 -0.60331 0.47627 C -0.61543 0.47375 -0.62772 0.47354 -0.63937 0.46913 C -0.66504 0.45905 -0.68567 0.43364 -0.70473 0.41033 C -0.73685 0.37148 -0.77055 0.33431 -0.79953 0.29126 C -0.87654 0.17598 -0.90803 0.14364 -0.96095 0.02793 C -0.97417 -0.00126 -0.98488 -0.03255 -0.99685 -0.06279 C -1.00315 -0.09912 -1.01087 -0.13482 -1.01559 -0.17136 C -1.01622 -0.17682 -1.01528 -0.18291 -1.01291 -0.18732 C -1.01008 -0.19257 -1.00536 -0.19572 -1.00095 -0.19803 C -0.99764 -0.19992 -0.9937 -0.19929 -0.99024 -0.19992 C -0.98583 -0.19866 -0.98079 -0.19887 -0.97685 -0.19635 C -0.96661 -0.18963 -0.95087 -0.16737 -0.94347 -0.15897 C -0.93354 -0.14742 -0.92268 -0.13692 -0.91291 -0.12516 C -0.88913 -0.0966 -0.86646 -0.06741 -0.84347 -0.03801 C -0.83512 -0.02709 -0.78394 0.04074 -0.77669 0.0546 C -0.7548 0.09723 -0.76394 0.07623 -0.74882 0.11676 C -0.74787 0.12453 -0.74536 0.1323 -0.74598 0.14007 C -0.74724 0.1512 -0.74976 0.16233 -0.75417 0.17199 C -0.75669 0.17787 -0.76189 0.1806 -0.76614 0.18438 C -0.76992 0.18774 -0.7737 0.19131 -0.77811 0.19341 C -0.78551 0.19677 -0.80394 0.19781 -0.8115 0.19865 C -0.81906 0.1974 -0.82693 0.19802 -0.83417 0.19509 C -0.86236 0.18375 -0.89228 0.16149 -0.91543 0.13818 C -0.97984 0.07392 -1.03008 0.02184 -1.08221 -0.05565 C -1.11433 -0.10332 -1.13323 -0.14427 -1.15953 -0.19635 C -1.16205 -0.20895 -1.17354 -0.25326 -1.1715 -0.27447 C -1.17024 -0.28686 -1.16362 -0.29589 -1.15543 -0.30114 C -1.15197 -0.30344 -1.14756 -0.30344 -1.14362 -0.3047 C -1.13339 -0.30156 -1.12268 -0.30093 -1.11291 -0.29568 C -1.10551 -0.29169 -1.09937 -0.28434 -1.09291 -0.27783 C -1.07134 -0.2562 -1.04992 -0.23352 -1.02898 -0.21042 C -0.9989 -0.17766 -0.96756 -0.14658 -0.93937 -0.11088 C -0.8841 -0.04053 -0.86032 -0.02037 -0.82221 0.05271 C -0.81543 0.06573 -0.81055 0.08001 -0.80473 0.09366 C -0.80315 0.10269 -0.79843 0.12747 -0.79953 0.13818 C -0.79984 0.14322 -0.80173 0.14784 -0.80347 0.15246 C -0.80441 0.15498 -0.80583 0.1575 -0.80724 0.1596 C -0.80992 0.16233 -0.81276 0.16422 -0.81543 0.16674 C -0.82032 0.16611 -0.82551 0.16695 -0.83008 0.16485 C -0.8326 0.1638 -0.83402 0.16065 -0.83543 0.15771 C -0.83953 0.14973 -0.84221 0.14091 -0.84614 0.13293 C -0.85102 0.12285 -0.85937 0.10668 -0.86221 0.09723 C -0.86331 0.09261 -0.86488 0.08778 -0.86614 0.08295 C -0.86661 0.08127 -0.86693 0.07938 -0.8674 0.0777 C -0.86803 0.07581 -0.86929 0.07413 -0.87024 0.07245 C -0.87134 0.06783 -0.87165 0.06006 -0.87669 0.07245 C -0.87858 0.07665 -0.87953 0.08652 -0.87953 0.08673 C -0.88 0.09366 -0.88016 0.1008 -0.88063 0.10794 C -0.88236 0.12495 -0.88221 0.11109 -0.88221 0.12033 L -0.88598 0.12222 L -0.88598 0.12243 L -0.83008 0.08841 L -0.83543 0.09198 L -0.66079 0.04389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094" y="2700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29</Words>
  <Application>Microsoft Office PowerPoint</Application>
  <PresentationFormat>自訂</PresentationFormat>
  <Paragraphs>9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文鼎甜妞體P</vt:lpstr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2019-10-29T03:07:48Z</dcterms:modified>
  <dc:language>zh-TW</dc:language>
</cp:coreProperties>
</file>