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3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06880" y="0"/>
            <a:ext cx="5394960" cy="2011680"/>
          </a:xfrm>
          <a:prstGeom prst="wedgeEllipseCallout">
            <a:avLst>
              <a:gd name="adj1" fmla="val -28460"/>
              <a:gd name="adj2" fmla="val 11302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</a:t>
            </a:r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249680" y="1051560"/>
            <a:ext cx="2834640" cy="1417320"/>
          </a:xfrm>
          <a:prstGeom prst="cloud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358040" y="1295400"/>
            <a:ext cx="2164080" cy="135636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直線圖說文字 1 3"/>
          <p:cNvSpPr/>
          <p:nvPr/>
        </p:nvSpPr>
        <p:spPr>
          <a:xfrm>
            <a:off x="8190865" y="1051560"/>
            <a:ext cx="1889760" cy="1516380"/>
          </a:xfrm>
          <a:prstGeom prst="borderCallout1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453640" y="1066800"/>
            <a:ext cx="2316480" cy="1219200"/>
          </a:xfrm>
          <a:prstGeom prst="wedgeRect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974080" y="731760"/>
            <a:ext cx="3032760" cy="1752600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369350" y="-152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0" y="2664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直線圖說文字 1 (無框線) 1"/>
          <p:cNvSpPr/>
          <p:nvPr/>
        </p:nvSpPr>
        <p:spPr>
          <a:xfrm>
            <a:off x="7610880" y="0"/>
            <a:ext cx="1716000" cy="2423160"/>
          </a:xfrm>
          <a:prstGeom prst="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211520" y="-215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309380" y="-1261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5"/>
          <a:stretch/>
        </p:blipFill>
        <p:spPr>
          <a:xfrm>
            <a:off x="10430640" y="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5"/>
          <a:stretch/>
        </p:blipFill>
        <p:spPr>
          <a:xfrm>
            <a:off x="10550580" y="-63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5"/>
          <a:stretch/>
        </p:blipFill>
        <p:spPr>
          <a:xfrm>
            <a:off x="10551900" y="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5"/>
          <a:stretch/>
        </p:blipFill>
        <p:spPr>
          <a:xfrm>
            <a:off x="10430640" y="-609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5"/>
          <a:stretch/>
        </p:blipFill>
        <p:spPr>
          <a:xfrm>
            <a:off x="10550580" y="-1786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5"/>
          <a:stretch/>
        </p:blipFill>
        <p:spPr>
          <a:xfrm>
            <a:off x="10490610" y="-1786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5"/>
          <a:stretch/>
        </p:blipFill>
        <p:spPr>
          <a:xfrm>
            <a:off x="10550580" y="-1282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5"/>
          <a:stretch/>
        </p:blipFill>
        <p:spPr>
          <a:xfrm>
            <a:off x="10491180" y="-2848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5"/>
          <a:stretch/>
        </p:blipFill>
        <p:spPr>
          <a:xfrm>
            <a:off x="10387230" y="-2686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5"/>
          <a:stretch/>
        </p:blipFill>
        <p:spPr>
          <a:xfrm>
            <a:off x="6110250" y="-833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5"/>
          <a:stretch/>
        </p:blipFill>
        <p:spPr>
          <a:xfrm>
            <a:off x="1355640" y="13004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9" name="圖片 18"/>
          <p:cNvPicPr/>
          <p:nvPr/>
        </p:nvPicPr>
        <p:blipFill>
          <a:blip r:embed="rId5"/>
          <a:stretch/>
        </p:blipFill>
        <p:spPr>
          <a:xfrm>
            <a:off x="-875040" y="-63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0" name="圖片 19"/>
          <p:cNvPicPr/>
          <p:nvPr/>
        </p:nvPicPr>
        <p:blipFill>
          <a:blip r:embed="rId5"/>
          <a:stretch/>
        </p:blipFill>
        <p:spPr>
          <a:xfrm>
            <a:off x="5864820" y="21164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1" name="圖片 20"/>
          <p:cNvPicPr/>
          <p:nvPr/>
        </p:nvPicPr>
        <p:blipFill>
          <a:blip r:embed="rId5"/>
          <a:stretch/>
        </p:blipFill>
        <p:spPr>
          <a:xfrm>
            <a:off x="2858700" y="2004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2" name="圖片 21"/>
          <p:cNvPicPr/>
          <p:nvPr/>
        </p:nvPicPr>
        <p:blipFill>
          <a:blip r:embed="rId5"/>
          <a:stretch/>
        </p:blipFill>
        <p:spPr>
          <a:xfrm>
            <a:off x="3445620" y="4687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3" name="圖片 22"/>
          <p:cNvPicPr/>
          <p:nvPr/>
        </p:nvPicPr>
        <p:blipFill>
          <a:blip r:embed="rId5"/>
          <a:stretch/>
        </p:blipFill>
        <p:spPr>
          <a:xfrm>
            <a:off x="6998760" y="8095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0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8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1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9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2019-10-29T03:09:31Z</dcterms:modified>
  <dc:language>zh-TW</dc:language>
</cp:coreProperties>
</file>