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84960" y="213360"/>
            <a:ext cx="4739640" cy="2316480"/>
          </a:xfrm>
          <a:prstGeom prst="wedgeEllipseCallout">
            <a:avLst>
              <a:gd name="adj1" fmla="val -29270"/>
              <a:gd name="adj2" fmla="val 85156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29982" y="1081336"/>
            <a:ext cx="2095680" cy="1262040"/>
          </a:xfrm>
          <a:prstGeom prst="wedgeRoundRectCallout">
            <a:avLst>
              <a:gd name="adj1" fmla="val 14073"/>
              <a:gd name="adj2" fmla="val 842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一見如故</a:t>
            </a:r>
            <a:endParaRPr lang="zh-TW" altLang="en-US" sz="32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4049880" y="1081336"/>
            <a:ext cx="2095680" cy="1262040"/>
          </a:xfrm>
          <a:prstGeom prst="wedgeRoundRectCallout">
            <a:avLst>
              <a:gd name="adj1" fmla="val 14073"/>
              <a:gd name="adj2" fmla="val 84236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798540" y="1081336"/>
            <a:ext cx="2095680" cy="1262040"/>
          </a:xfrm>
          <a:prstGeom prst="wedgeRoundRectCallout">
            <a:avLst>
              <a:gd name="adj1" fmla="val 14073"/>
              <a:gd name="adj2" fmla="val 8423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4592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2925600" y="724080"/>
            <a:ext cx="2728440" cy="163068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6660000" y="876300"/>
            <a:ext cx="2407800" cy="1608060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我想想</a:t>
            </a:r>
            <a:r>
              <a:rPr lang="en-US" altLang="zh-TW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49011" y="319131"/>
            <a:ext cx="302364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797040" y="685800"/>
            <a:ext cx="2582640" cy="1509660"/>
          </a:xfrm>
          <a:prstGeom prst="wedge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226040" y="1369080"/>
            <a:ext cx="302364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615 0.04011 L -0.18615 0.04032 C -0.20032 0.04095 -0.21449 0.04095 -0.22851 0.04221 C -0.23008 0.04242 -0.2315 0.04389 -0.23308 0.04431 C -0.23701 0.04515 -0.24111 0.04536 -0.2452 0.0462 C -0.24772 0.04683 -0.25024 0.04767 -0.25276 0.0483 C -0.26882 0.04767 -0.28504 0.04746 -0.30111 0.0462 C -0.34221 0.04347 -0.26252 0.04431 -0.32536 0.04221 C -0.36205 0.04095 -0.3989 0.04095 -0.4356 0.04011 C -0.55245 0.01428 -0.67245 0.03738 -0.79087 0.03612 C -0.79449 0.03612 -0.81937 0.03276 -0.82426 0.03213 C -0.82819 0.0315 -0.83229 0.03045 -0.83623 0.03003 C -0.84945 0.02919 -0.86252 0.02877 -0.8756 0.02814 C -0.8926 0.02352 -0.87182 0.02877 -0.89827 0.02415 C -0.90079 0.02352 -0.90331 0.02247 -0.90583 0.02205 C -0.91339 0.021 -0.92095 0.02079 -0.92851 0.01995 C -0.93197 0.01932 -0.9356 0.01848 -0.93906 0.01806 C -0.94615 0.01722 -0.95323 0.01701 -0.96032 0.01596 C -0.96189 0.01575 -0.96315 0.01428 -0.96473 0.01407 C -0.97339 0.01281 -0.98189 0.0126 -0.99056 0.01197 C -1.04426 0.00294 -0.98599 0.01197 -1.12504 0.01197 C -1.15024 0.01197 -1.17528 0.01071 -1.20048 0.00987 C -1.20394 0.00924 -1.20756 0.00882 -1.21087 0.00798 C -1.21607 0.00672 -1.22111 0.00525 -1.22599 0.00399 C -1.22867 0.00315 -1.23119 0.00231 -1.23355 0.00189 C -1.2378 0.00126 -1.25166 -0.00105 -1.25638 -0.0021 C -1.25843 -0.00273 -1.26032 -0.00357 -1.26237 -0.0042 C -1.27197 -0.00693 -1.26851 -0.00567 -1.27906 -0.00819 C -1.28394 -0.00945 -1.29418 -0.01218 -1.29418 -0.01197 C -1.3041 -0.01155 -1.31434 -0.01134 -1.32441 -0.01029 C -1.32599 -0.01008 -1.32741 -0.00882 -1.32898 -0.00819 C -1.33103 -0.00735 -1.33292 -0.00651 -1.33497 -0.00609 C -1.34363 -0.00504 -1.35213 -0.00483 -1.36079 -0.0042 C -1.36457 -0.00273 -1.36882 -0.00189 -1.3726 -0.00021 L -1.38174 0.00399 L -1.46961 0.00189 C -1.47213 0.00168 -1.47449 0.00042 -1.47717 -0.00021 C -1.48048 -0.00084 -1.4841 -0.00168 -1.48772 -0.0021 C -1.49276 -0.00294 -1.4978 -0.00336 -1.50284 -0.0042 C -1.5063 -0.00483 -1.50993 -0.00588 -1.51339 -0.00609 C -1.52252 -0.00714 -1.5315 -0.00756 -1.54063 -0.00819 C -1.54268 -0.00882 -1.54457 -0.00987 -1.54662 -0.01029 C -1.5767 -0.01596 -1.54867 -0.00903 -1.57245 -0.01428 C -1.57497 -0.01491 -1.57748 -0.01554 -1.58 -0.01617 C -1.58189 -0.0168 -1.58394 -0.01785 -1.58599 -0.01827 C -1.59056 -0.01932 -1.59512 -0.01974 -1.59953 -0.02037 C -1.61355 -0.02646 -1.60095 -0.02142 -1.63292 -0.02436 C -1.66851 -0.02751 -1.62756 -0.02646 -1.67827 -0.02646 L -1.37575 0.12284 L -1.37134 0.12284 L -1.34567 0.16736 " pathEditMode="relative" rAng="0" ptsTypes="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614" y="302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64 0.02352 L -0.15764 0.02352 C -0.1641 0.02142 -0.17071 0.02016 -0.17717 0.01743 C -0.18236 0.01533 -0.18709 0.01113 -0.19228 0.00945 C -0.2 0.00693 -0.19638 0.00819 -0.20284 0.00546 C -0.2115 0.00609 -0.22016 0.00567 -0.22866 0.00735 C -0.23087 0.00777 -0.2326 0.01029 -0.23465 0.01134 C -0.23764 0.01302 -0.24378 0.01554 -0.24378 0.01554 C -0.25417 0.02583 -0.24583 0.01638 -0.25433 0.02961 C -0.25575 0.03171 -0.25748 0.03339 -0.2589 0.0357 C -0.2611 0.03948 -0.26284 0.04368 -0.26488 0.04767 L -0.26787 0.05376 C -0.26898 0.05922 -0.26961 0.06468 -0.27087 0.06993 L -0.27402 0.0819 C -0.27339 0.10815 -0.27339 0.1344 -0.27244 0.16065 C -0.27197 0.17346 -0.27024 0.17241 -0.26787 0.1848 C -0.26425 0.20454 -0.26866 0.17997 -0.26488 0.20286 C -0.26441 0.20559 -0.26394 0.20832 -0.26331 0.21105 C -0.25984 0.25851 -0.26378 0.21231 -0.26032 0.24129 C -0.25921 0.25053 -0.25953 0.2604 -0.25732 0.26943 C -0.25528 0.27762 -0.25528 0.27699 -0.25433 0.2877 C -0.2537 0.29568 -0.25339 0.30366 -0.25276 0.31185 C -0.25244 0.3171 -0.25181 0.32256 -0.25134 0.32802 C -0.25071 0.35952 -0.25055 0.39102 -0.24976 0.42273 C -0.24961 0.43155 -0.24819 0.44016 -0.24819 0.44898 C -0.24819 0.4641 -0.24803 0.49223 -0.25134 0.51134 C -0.25244 0.51785 -0.2537 0.5189 -0.25575 0.52541 C -0.25638 0.52751 -0.25669 0.52961 -0.25732 0.5315 C -0.25811 0.53381 -0.25906 0.53591 -0.26032 0.53759 C -0.26221 0.5399 -0.26441 0.54179 -0.26646 0.54368 C -0.26945 0.54641 -0.27291 0.5483 -0.27543 0.55166 C -0.27748 0.55439 -0.27937 0.55733 -0.28158 0.55985 C -0.28425 0.563 -0.29102 0.56909 -0.29354 0.57392 C -0.30063 0.58694 -0.29228 0.57812 -0.3011 0.58589 C -0.30221 0.58799 -0.30284 0.59051 -0.30425 0.59198 C -0.31118 0.59954 -0.31701 0.60332 -0.32535 0.60605 L -0.33748 0.61025 C -0.33953 0.61088 -0.34142 0.61172 -0.34347 0.61214 C -0.34598 0.61277 -0.3485 0.6134 -0.35102 0.61424 C -0.3526 0.61466 -0.35402 0.61592 -0.35559 0.61613 C -0.36063 0.61718 -0.36567 0.6176 -0.37071 0.61823 C -0.37276 0.61886 -0.3748 0.61949 -0.37669 0.62033 C -0.37827 0.62075 -0.37969 0.6218 -0.38126 0.62222 C -0.38472 0.62327 -0.38835 0.62369 -0.39181 0.62432 C -0.40441 0.62978 -0.3978 0.62768 -0.4115 0.63041 C -0.41465 0.63167 -0.4189 0.63377 -0.42205 0.6344 C -0.42772 0.63545 -0.43323 0.63566 -0.43874 0.6365 C -0.46047 0.63566 -0.48205 0.63608 -0.50378 0.6344 C -0.50882 0.63398 -0.51386 0.63146 -0.5189 0.63041 C -0.52598 0.62873 -0.54 0.62621 -0.54 0.62621 C -0.54252 0.62495 -0.54504 0.62348 -0.54756 0.62222 C -0.54961 0.62138 -0.55181 0.62138 -0.5537 0.62033 C -0.5726 0.60962 -0.55984 0.61613 -0.57024 0.60815 C -0.5778 0.60248 -0.57543 0.60521 -0.58394 0.60017 C -0.60032 0.58988 -0.59039 0.59387 -0.60205 0.59009 C -0.60347 0.58862 -0.60535 0.58778 -0.60661 0.58589 C -0.61165 0.57791 -0.61134 0.5609 -0.6126 0.55376 C -0.61354 0.5483 -0.6148 0.54305 -0.61559 0.53759 C -0.6178 0.52436 -0.61874 0.51407 -0.62173 0.50126 C -0.62252 0.4979 -0.62362 0.49454 -0.62472 0.49118 C -0.62535 0.48321 -0.6263 0.46494 -0.62929 0.45696 L -0.63228 0.44898 C -0.63339 0.44016 -0.63386 0.43512 -0.63528 0.42672 C -0.63827 0.40866 -0.63528 0.43029 -0.63827 0.40656 C -0.63906 0.39039 -0.64079 0.34377 -0.64284 0.32991 C -0.64378 0.32319 -0.64504 0.31647 -0.64583 0.30975 C -0.64661 0.30387 -0.64677 0.29778 -0.6474 0.29169 C -0.64961 0.27027 -0.64961 0.2709 -0.65197 0.25536 C -0.65244 0.24654 -0.65276 0.23793 -0.65339 0.22911 C -0.65402 0.22113 -0.65528 0.2184 -0.65638 0.21105 C -0.65701 0.20706 -0.65732 0.20286 -0.65795 0.19887 C -0.65843 0.19593 -0.6611 0.18375 -0.66252 0.17871 C -0.66347 0.17535 -0.66472 0.1722 -0.66551 0.16863 C -0.66677 0.16338 -0.66756 0.15792 -0.6685 0.15246 C -0.66945 0.14784 -0.67055 0.14322 -0.6715 0.13839 C -0.67213 0.13566 -0.67213 0.13293 -0.67307 0.13041 C -0.67417 0.12726 -0.67606 0.12495 -0.67764 0.12222 C -0.67858 0.11823 -0.67937 0.11403 -0.68063 0.11025 C -0.68142 0.10794 -0.68284 0.10626 -0.68362 0.10416 C -0.68535 0.10017 -0.68661 0.09597 -0.68819 0.09198 C -0.68913 0.08988 -0.69039 0.0882 -0.69118 0.0861 C -0.69228 0.08337 -0.69291 0.08043 -0.69417 0.07791 C -0.69591 0.07497 -0.69858 0.07287 -0.70032 0.06993 C -0.70252 0.06615 -0.70394 0.06132 -0.7063 0.05775 C -0.7085 0.0546 -0.7115 0.0525 -0.71386 0.04977 C -0.71559 0.04788 -0.71685 0.04557 -0.71843 0.04368 C -0.72142 0.04011 -0.72457 0.03717 -0.72756 0.0336 C -0.72913 0.03171 -0.73039 0.02919 -0.73197 0.02751 C -0.73433 0.0252 -0.73717 0.02352 -0.73953 0.02142 C -0.7411 0.02016 -0.74252 0.01848 -0.7441 0.01743 C -0.74724 0.01533 -0.75339 0.01428 -0.75622 0.01344 C -0.76882 0.0147 -0.78142 0.01575 -0.79402 0.01743 C -0.79559 0.01764 -0.79701 0.0189 -0.79858 0.01953 C -0.8011 0.02037 -0.80362 0.02079 -0.80614 0.02142 C -0.80819 0.02289 -0.81008 0.02457 -0.81213 0.02562 C -0.81465 0.02667 -0.81732 0.02667 -0.81969 0.02751 C -0.82284 0.02856 -0.82583 0.03024 -0.82882 0.0315 C -0.83402 0.03381 -0.83228 0.03213 -0.8348 0.0357 L -0.8378 0.0357 " pathEditMode="relative" ptsTypes="AAAAAAAAAAAAAAAAAAAAAAAAAAAAAAAAAAAAAAAAAAAAAAAAAAAAAAAAAAAAAAAAAAAAAAAAAAAAAAAAAAAAAAAAAAAAAAAAAAA">
                                      <p:cBhvr>
                                        <p:cTn id="18" dur="1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文鼎粗廣告體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2019-10-29T03:09:25Z</dcterms:modified>
  <dc:language>zh-TW</dc:language>
</cp:coreProperties>
</file>