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22960" y="396240"/>
            <a:ext cx="5455920" cy="2578608"/>
          </a:xfrm>
          <a:prstGeom prst="wedgeEllipseCallout">
            <a:avLst/>
          </a:prstGeom>
          <a:solidFill>
            <a:srgbClr val="F49FFF"/>
          </a:solidFill>
          <a:ln>
            <a:solidFill>
              <a:srgbClr val="EE8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860060" y="975360"/>
            <a:ext cx="2269980" cy="15727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92D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663440" y="1036320"/>
            <a:ext cx="2225040" cy="15118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圖說文字 3"/>
          <p:cNvSpPr/>
          <p:nvPr/>
        </p:nvSpPr>
        <p:spPr>
          <a:xfrm>
            <a:off x="7574280" y="1036320"/>
            <a:ext cx="2240280" cy="144322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4663440" y="1036320"/>
            <a:ext cx="2225040" cy="151180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2804160" y="304800"/>
            <a:ext cx="2788920" cy="19232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小熊，那你</a:t>
            </a:r>
            <a:r>
              <a:rPr lang="zh-TW" altLang="en-US" sz="2400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呢？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6584400" y="396240"/>
            <a:ext cx="2743200" cy="18318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我想想</a:t>
            </a:r>
            <a:r>
              <a:rPr lang="en-US" altLang="zh-TW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88843" y="-40842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38360" y="432000"/>
            <a:ext cx="3185160" cy="2016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三八阿花</a:t>
            </a:r>
            <a:endParaRPr lang="zh-TW" altLang="en-US" sz="4000" dirty="0">
              <a:solidFill>
                <a:schemeClr val="accent3">
                  <a:lumMod val="40000"/>
                  <a:lumOff val="6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88843" y="793768"/>
            <a:ext cx="2883658" cy="1292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74 0.00084 L -0.1674 0.00084 C -0.17149 -0.00777 -0.1748 -0.01722 -0.17953 -0.0252 C -0.18315 -0.03129 -0.18724 -0.03675 -0.19008 -0.04347 C -0.19165 -0.04683 -0.19323 -0.04998 -0.19464 -0.05355 C -0.19575 -0.05607 -0.19653 -0.05901 -0.19764 -0.06153 C -0.20047 -0.0672 -0.20393 -0.07203 -0.20677 -0.0777 C -0.20882 -0.08169 -0.20976 -0.08715 -0.21275 -0.08967 C -0.22346 -0.09933 -0.21023 -0.08736 -0.22346 -0.09975 C -0.22488 -0.10122 -0.2263 -0.10269 -0.22787 -0.10395 C -0.23039 -0.10542 -0.23307 -0.10605 -0.23543 -0.10794 C -0.24803 -0.11718 -0.23449 -0.11214 -0.24913 -0.11592 C -0.25118 -0.11739 -0.25307 -0.11886 -0.25512 -0.11991 C -0.25811 -0.12159 -0.26142 -0.12222 -0.26425 -0.12411 C -0.2663 -0.12537 -0.26819 -0.12684 -0.27023 -0.1281 C -0.27323 -0.12957 -0.27638 -0.13083 -0.27937 -0.13209 C -0.28079 -0.13272 -0.28252 -0.13293 -0.28393 -0.13419 C -0.29055 -0.14007 -0.28661 -0.13755 -0.2959 -0.14007 C -0.3096 -0.14931 -0.29275 -0.1386 -0.31417 -0.14826 L -0.32315 -0.15225 C -0.32472 -0.15288 -0.32614 -0.15393 -0.32771 -0.15435 C -0.33023 -0.15498 -0.33275 -0.15561 -0.33527 -0.15624 C -0.33732 -0.15687 -0.33921 -0.15792 -0.34126 -0.15834 C -0.34677 -0.15918 -0.35244 -0.1596 -0.35795 -0.16023 C -0.3696 -0.16191 -0.36803 -0.1617 -0.37764 -0.16422 L -0.50913 -0.16233 C -0.51134 -0.16212 -0.51197 -0.15813 -0.5137 -0.15624 C -0.51512 -0.15477 -0.51685 -0.15372 -0.51827 -0.15225 C -0.51984 -0.15036 -0.5211 -0.14784 -0.52268 -0.14616 C -0.52567 -0.14322 -0.53181 -0.13818 -0.53181 -0.13818 C -0.53275 -0.13608 -0.5337 -0.13398 -0.5348 -0.13209 C -0.53921 -0.12516 -0.54283 -0.12411 -0.54535 -0.11403 C -0.55323 -0.08274 -0.54425 -0.11487 -0.55149 -0.09576 C -0.55212 -0.09387 -0.55228 -0.09156 -0.55291 -0.08967 C -0.5537 -0.08757 -0.55527 -0.08589 -0.55606 -0.08379 C -0.55732 -0.0798 -0.55716 -0.07518 -0.55905 -0.07161 C -0.56 -0.06951 -0.56126 -0.06783 -0.56205 -0.06552 C -0.56331 -0.06174 -0.56409 -0.05754 -0.56504 -0.05355 L -0.56661 -0.04746 C -0.56708 -0.04536 -0.5674 -0.04326 -0.56803 -0.04137 C -0.56913 -0.03864 -0.56992 -0.03591 -0.57118 -0.03339 C -0.57291 -0.02919 -0.57606 -0.02583 -0.57716 -0.02121 C -0.57874 -0.01512 -0.57842 -0.01428 -0.58173 -0.00924 C -0.58299 -0.00693 -0.58441 -0.00441 -0.5863 -0.00315 C -0.58897 -0.00105 -0.5926 -0.00147 -0.59527 0.00084 C -0.60834 0.01239 -0.59181 -0.00147 -0.60441 0.00693 C -0.61606 0.0147 -0.60205 0.00798 -0.61338 0.01302 C -0.61449 0.01512 -0.61496 0.01785 -0.61638 0.01911 C -0.61921 0.02121 -0.62283 0.02079 -0.62551 0.0231 C -0.63496 0.0315 -0.62488 0.02352 -0.6422 0.03108 C -0.64645 0.03297 -0.64803 0.03402 -0.65275 0.03528 C -0.65575 0.03591 -0.6589 0.03612 -0.66173 0.03717 C -0.66488 0.03822 -0.66771 0.04053 -0.67086 0.04116 C -0.67386 0.042 -0.67701 0.04242 -0.68 0.04326 C -0.68393 0.04431 -0.68787 0.04641 -0.69197 0.04725 L -0.70268 0.04935 C -0.71275 0.05376 -0.70441 0.05061 -0.72378 0.05334 C -0.72787 0.05397 -0.73181 0.0546 -0.7359 0.05544 L -0.82504 0.05334 C -0.83118 0.05313 -0.83716 0.05187 -0.84315 0.05124 C -0.85984 0.04977 -0.87638 0.04767 -0.89307 0.04725 L -0.99748 0.04536 C -1.00047 0.04389 -1.00331 0.04179 -1.00645 0.04116 C -1.01937 0.03864 -1.03275 0.03927 -1.04582 0.03927 L -1.05779 0.03528 " pathEditMode="relative" ptsTypes="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66 0.01092 L -0.16566 0.01092 C -0.1707 0.01008 -0.1759 0.00966 -0.18078 0.00882 C -0.18299 0.0084 -0.18488 0.00735 -0.18692 0.00672 C -0.18992 0.00588 -0.19291 0.00546 -0.1959 0.00483 L -0.21716 0.00063 C -0.21858 6.29987E-7 -0.22015 -0.00084 -0.22173 -0.00126 C -0.24724 -0.01113 -0.27196 -0.00462 -0.30031 -0.00546 L -0.31086 -0.00945 C -0.31291 -0.01008 -0.3148 -0.01113 -0.31685 -0.01134 C -0.32645 -0.0126 -0.33606 -0.0126 -0.34566 -0.01344 C -0.3507 -0.01386 -0.35574 -0.01491 -0.36078 -0.01554 C -0.36834 -0.01638 -0.3759 -0.01659 -0.38346 -0.01743 C -0.38803 -0.01806 -0.39244 -0.0189 -0.397 -0.01953 L -0.4137 -0.02163 C -0.43338 -0.02079 -0.45291 -0.01953 -0.47259 -0.01953 L -0.73874 -0.02163 C -0.76078 -0.02184 -0.78299 -0.0231 -0.80519 -0.02352 L -0.90503 -0.02562 C -0.90645 -0.02625 -0.90787 -0.02751 -0.90944 -0.02751 C -0.91401 -0.02751 -0.91858 -0.02625 -0.92315 -0.02562 C -0.92362 -0.02562 -0.92409 -0.02562 -0.92456 -0.02562 L -1.00315 -0.02562 " pathEditMode="relative" ptsTypes="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文鼎中特廣告體</vt:lpstr>
      <vt:lpstr>文鼎俏黑體P</vt:lpstr>
      <vt:lpstr>文鼎勘亭流</vt:lpstr>
      <vt:lpstr>文鼎甜妞體P</vt:lpstr>
      <vt:lpstr>文鼎疊圓體</vt:lpstr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25</cp:revision>
  <dcterms:created xsi:type="dcterms:W3CDTF">2017-09-25T22:47:10Z</dcterms:created>
  <dcterms:modified xsi:type="dcterms:W3CDTF">2019-10-29T03:10:11Z</dcterms:modified>
  <dc:language>zh-TW</dc:language>
</cp:coreProperties>
</file>