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4C302F-AEF3-4549-8DD3-D8243D434EE1}" type="datetimeFigureOut">
              <a:rPr lang="zh-TW" altLang="en-US" smtClean="0"/>
              <a:t>2019/10/29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ED903-15C7-4738-AB41-3C1FC7C288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5434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ED903-15C7-4738-AB41-3C1FC7C288B1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1951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112520" y="731520"/>
            <a:ext cx="4267200" cy="1905000"/>
          </a:xfrm>
          <a:prstGeom prst="wedgeEllipseCallout">
            <a:avLst>
              <a:gd name="adj1" fmla="val -33690"/>
              <a:gd name="adj2" fmla="val 62500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新細明體" panose="02020500000000000000" pitchFamily="18" charset="-120"/>
                <a:ea typeface="新細明體" panose="02020500000000000000" pitchFamily="18" charset="-120"/>
              </a:rPr>
              <a:t>你們知道「一」開頭的成語嗎？</a:t>
            </a:r>
          </a:p>
          <a:p>
            <a:pPr algn="ctr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400" y="306000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097280" y="853440"/>
            <a:ext cx="2483880" cy="1449168"/>
          </a:xfrm>
          <a:prstGeom prst="wedgeRoundRectCallout">
            <a:avLst>
              <a:gd name="adj1" fmla="val -21486"/>
              <a:gd name="adj2" fmla="val 70913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4064880" y="853440"/>
            <a:ext cx="2483880" cy="1449168"/>
          </a:xfrm>
          <a:prstGeom prst="wedgeRoundRectCallout">
            <a:avLst>
              <a:gd name="adj1" fmla="val -21486"/>
              <a:gd name="adj2" fmla="val 70913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7032480" y="853440"/>
            <a:ext cx="2483880" cy="1449168"/>
          </a:xfrm>
          <a:prstGeom prst="wedgeRoundRectCallout">
            <a:avLst>
              <a:gd name="adj1" fmla="val -21486"/>
              <a:gd name="adj2" fmla="val 70913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026920" y="502920"/>
            <a:ext cx="3003360" cy="1801608"/>
          </a:xfrm>
          <a:prstGeom prst="wedgeEllipseCallout">
            <a:avLst>
              <a:gd name="adj1" fmla="val -17169"/>
              <a:gd name="adj2" fmla="val 68909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294120" y="502920"/>
            <a:ext cx="3063240" cy="1645920"/>
          </a:xfrm>
          <a:prstGeom prst="cloudCallout">
            <a:avLst>
              <a:gd name="adj1" fmla="val -29740"/>
              <a:gd name="adj2" fmla="val 9465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/>
              <a:t>我想想</a:t>
            </a:r>
            <a:r>
              <a:rPr lang="en-US" altLang="zh-TW" sz="4000"/>
              <a:t>...</a:t>
            </a:r>
            <a:endParaRPr lang="zh-TW" altLang="en-US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263000" y="7546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56800" y="2090795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702080" y="240492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431280" y="548640"/>
            <a:ext cx="3192240" cy="1706880"/>
          </a:xfrm>
          <a:prstGeom prst="wedgeEllipse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FFFF00"/>
                </a:solidFill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283 -0.03633 L -0.18283 -0.03633 C -0.18629 -0.04368 -0.19023 -0.05082 -0.19338 -0.05859 C -0.1948 -0.06174 -0.19511 -0.06552 -0.19637 -0.06867 C -0.19826 -0.07287 -0.20047 -0.07665 -0.20251 -0.08064 C -0.20346 -0.08274 -0.20377 -0.0861 -0.20551 -0.08673 C -0.21921 -0.09282 -0.19748 -0.08358 -0.21763 -0.09072 C -0.2359 -0.09744 -0.217 -0.09303 -0.23732 -0.09681 C -0.24283 -0.09933 -0.24251 -0.09954 -0.24929 -0.1008 C -0.25338 -0.10164 -0.25748 -0.10206 -0.26141 -0.1029 C -0.26393 -0.10353 -0.26645 -0.10437 -0.26897 -0.105 C -0.27196 -0.10563 -0.27511 -0.10626 -0.27811 -0.10689 C -0.28519 -0.10836 -0.29228 -0.10941 -0.29921 -0.11088 L -0.31732 -0.11508 C -0.32047 -0.11571 -0.32346 -0.11613 -0.32645 -0.11697 C -0.32897 -0.1176 -0.33149 -0.11865 -0.33401 -0.11907 C -0.33858 -0.11991 -0.34314 -0.12033 -0.34755 -0.12096 C -0.35921 -0.12495 -0.34803 -0.12138 -0.36425 -0.12516 C -0.36677 -0.12558 -0.36929 -0.12663 -0.37181 -0.12705 C -0.37637 -0.12789 -0.38094 -0.12831 -0.38535 -0.12915 C -0.38803 -0.12957 -0.39039 -0.13062 -0.39291 -0.13104 C -0.39858 -0.13209 -0.40409 -0.13251 -0.4096 -0.13314 C -0.42409 -0.13692 -0.41086 -0.13377 -0.43228 -0.13713 C -0.45937 -0.14154 -0.42 -0.13734 -0.46708 -0.14112 C -0.47464 -0.14049 -0.4822 -0.14028 -0.48976 -0.13923 C -0.49133 -0.13902 -0.49291 -0.13818 -0.49433 -0.13713 C -0.50031 -0.13251 -0.50362 -0.12642 -0.50787 -0.11907 C -0.51149 -0.11256 -0.51527 -0.10584 -0.51842 -0.09891 C -0.52 -0.09555 -0.52173 -0.0924 -0.52299 -0.08883 C -0.52377 -0.08694 -0.52346 -0.08442 -0.52456 -0.08274 C -0.52566 -0.08085 -0.52755 -0.08001 -0.52897 -0.07875 C -0.5296 -0.07665 -0.52992 -0.07455 -0.53055 -0.07266 C -0.53196 -0.06888 -0.53559 -0.06279 -0.53811 -0.06048 C -0.53937 -0.05943 -0.5411 -0.05859 -0.54267 -0.05859 C -0.56125 -0.05733 -0.58 -0.05712 -0.59858 -0.05649 C -0.60063 -0.05586 -0.60267 -0.05523 -0.60456 -0.0546 C -0.60614 -0.05397 -0.60755 -0.05313 -0.60913 -0.0525 C -0.61165 -0.05166 -0.61417 -0.05124 -0.61669 -0.0504 C -0.62472 -0.04347 -0.61952 -0.04704 -0.63338 -0.04242 L -0.63937 -0.04032 C -0.65952 -0.04116 -0.67968 -0.04116 -0.69984 -0.04242 C -0.70188 -0.04263 -0.70393 -0.04389 -0.70598 -0.04452 C -0.7085 -0.04515 -0.71102 -0.04557 -0.71354 -0.04641 C -0.71496 -0.04704 -0.71653 -0.04809 -0.71795 -0.04851 C -0.72456 -0.0504 -0.73102 -0.05082 -0.73763 -0.0525 C -0.73968 -0.05292 -0.74173 -0.05397 -0.74377 -0.0546 C -0.74629 -0.05523 -0.74881 -0.05565 -0.75133 -0.05649 C -0.75275 -0.05712 -0.75417 -0.05817 -0.75574 -0.05859 C -0.76031 -0.05964 -0.76488 -0.05985 -0.76944 -0.06048 C -0.77244 -0.06111 -0.77543 -0.06195 -0.77842 -0.06258 L -0.86157 -0.06048 C -0.86645 -0.06027 -0.87338 -0.05838 -0.87826 -0.05649 C -0.87984 -0.05586 -0.88125 -0.05502 -0.88283 -0.0546 C -0.89637 -0.0504 -0.89716 -0.05061 -0.91007 -0.04851 C -0.917 -0.04536 -0.9137 -0.04641 -0.92362 -0.04452 C -0.94708 -0.03969 -0.93732 -0.04263 -0.97811 -0.04032 C -0.98708 -0.0399 -0.99622 -0.03906 -1.00519 -0.03843 C -1.01842 -0.03864 -1.07559 -0.03486 -1.10661 -0.04242 C -1.10866 -0.04284 -1.11055 -0.04389 -1.11259 -0.04452 C -1.11858 -0.04599 -1.12472 -0.04704 -1.1307 -0.04851 C -1.13511 -0.04956 -1.13732 -0.05082 -1.14125 -0.0525 C -1.14078 -0.05586 -1.14063 -0.05943 -1.13984 -0.06258 C -1.13858 -0.06678 -1.13669 -0.07056 -1.13527 -0.07476 C -1.13464 -0.07665 -1.13433 -0.07875 -1.1337 -0.08064 C -1.13244 -0.09366 -1.12992 -0.10248 -1.13685 -0.11508 C -1.13826 -0.11781 -1.14188 -0.11634 -1.1444 -0.11697 C -1.14629 -0.1176 -1.14834 -0.11823 -1.15039 -0.11907 L -1.16377 -0.12516 L -1.16834 -0.12705 C -1.16992 -0.12768 -1.17149 -0.12831 -1.17291 -0.12915 C -1.17543 -0.13041 -1.17795 -0.13188 -1.18047 -0.13314 C -1.18629 -0.13608 -1.1844 -0.13461 -1.19102 -0.13713 C -1.19259 -0.13776 -1.19401 -0.1386 -1.19559 -0.13923 C -1.19811 -0.1386 -1.20078 -0.1386 -1.20314 -0.13713 C -1.20645 -0.13524 -1.20929 -0.13188 -1.21228 -0.12915 C -1.21574 -0.12579 -1.21937 -0.12264 -1.22283 -0.11907 C -1.22787 -0.11361 -1.23259 -0.10773 -1.23795 -0.1029 C -1.26125 -0.08211 -1.23228 -0.10857 -1.25606 -0.08484 C -1.25889 -0.0819 -1.2622 -0.07959 -1.26519 -0.07665 C -1.27086 -0.07098 -1.27622 -0.06468 -1.28173 -0.05859 C -1.28425 -0.05586 -1.28724 -0.05376 -1.28929 -0.0504 C -1.29133 -0.04704 -1.29307 -0.04347 -1.29543 -0.04032 C -1.29716 -0.03801 -1.29952 -0.03654 -1.30141 -0.03444 C -1.30362 -0.03192 -1.30535 -0.02877 -1.3074 -0.02625 C -1.30881 -0.02478 -1.3107 -0.02394 -1.31196 -0.02226 C -1.31622 -0.01722 -1.32 -0.01155 -1.32409 -0.00609 C -1.32566 -0.0042 -1.3274 -0.00231 -1.32866 3.70853E-6 C -1.3348 0.01092 -1.33133 0.00567 -1.33921 0.01596 C -1.34063 0.02184 -1.3411 0.02436 -1.34377 0.03024 C -1.34503 0.03297 -1.34677 0.03549 -1.34834 0.03822 C -1.35181 0.05712 -1.34708 0.03486 -1.35889 0.06635 C -1.35984 0.06908 -1.36078 0.07202 -1.36188 0.07454 C -1.36377 0.07874 -1.36661 0.0821 -1.36787 0.08651 C -1.37181 0.09932 -1.36897 0.09407 -1.37543 0.10268 C -1.37858 0.11948 -1.3748 0.10289 -1.38 0.11675 C -1.38692 0.13523 -1.37858 0.11906 -1.38755 0.13502 C -1.38803 0.13838 -1.38834 0.14174 -1.38913 0.1451 C -1.39055 0.15098 -1.39464 0.15812 -1.39669 0.16316 C -1.40362 0.18164 -1.39527 0.16547 -1.40425 0.18143 C -1.40566 0.19088 -1.40535 0.19277 -1.40881 0.20159 C -1.41007 0.20495 -1.41212 0.20789 -1.41322 0.21167 C -1.42362 0.24527 -1.41401 0.22658 -1.42393 0.2438 C -1.42629 0.25388 -1.4296 0.26648 -1.43149 0.27614 C -1.43212 0.28013 -1.43212 0.28433 -1.43291 0.28832 C -1.43464 0.29651 -1.43716 0.30428 -1.43905 0.31247 C -1.44094 0.32192 -1.44362 0.33095 -1.44503 0.34061 C -1.44708 0.35489 -1.44566 0.34754 -1.4496 0.36287 C -1.45055 0.37232 -1.45055 0.38198 -1.45259 0.39101 C -1.45354 0.39584 -1.4548 0.40046 -1.45559 0.40508 C -1.45637 0.40991 -1.45653 0.41453 -1.45716 0.41936 C -1.46094 0.45254 -1.4559 0.40466 -1.46015 0.4496 C -1.46173 0.46703 -1.46236 0.46703 -1.46472 0.48782 C -1.46535 0.49328 -1.46566 0.49853 -1.46614 0.50399 C -1.46661 0.50861 -1.46724 0.51344 -1.46771 0.51806 C -1.46818 0.53024 -1.46929 0.54221 -1.46929 0.55439 C -1.46929 0.58441 -1.46913 0.62725 -1.46614 0.66127 C -1.46582 0.66526 -1.46519 0.66925 -1.46472 0.67324 C -1.46314 0.68416 -1.46125 0.69466 -1.46015 0.70558 C -1.4559 0.74527 -1.46204 0.68647 -1.45716 0.74191 C -1.45669 0.7459 -1.45606 0.74989 -1.45559 0.75388 C -1.45511 0.75871 -1.45464 0.76333 -1.45417 0.76816 C -1.45307 0.78874 -1.45354 0.79378 -1.45102 0.81037 C -1.45007 0.81688 -1.44881 0.82255 -1.44661 0.82864 C -1.44566 0.83074 -1.44425 0.83242 -1.44346 0.83452 C -1.43811 0.84922 -1.44787 0.8299 -1.43905 0.85069 C -1.43622 0.85699 -1.43291 0.86287 -1.42992 0.86896 C -1.42236 0.88387 -1.43212 0.86539 -1.42236 0.88093 C -1.41606 0.89101 -1.42314 0.88366 -1.4148 0.89101 C -1.41275 0.89647 -1.41149 0.90235 -1.40881 0.90718 C -1.40677 0.91075 -1.40299 0.91726 -1.40125 0.92125 C -1.4 0.92398 -1.39952 0.92713 -1.39811 0.92944 C -1.397 0.93133 -1.39496 0.93175 -1.3937 0.93343 C -1.39039 0.93721 -1.38755 0.94141 -1.38456 0.9454 C -1.38299 0.9475 -1.38173 0.95002 -1.38 0.95149 L -1.37543 0.95548 C -1.37448 0.95758 -1.37385 0.9601 -1.37244 0.96157 C -1.3707 0.96346 -1.36834 0.96409 -1.36645 0.96556 C -1.36488 0.96682 -1.3633 0.96829 -1.36188 0.96976 C -1.35779 0.97354 -1.35401 0.97816 -1.34976 0.98173 C -1.34834 0.9832 -1.34692 0.98467 -1.34519 0.98572 C -1.33496 0.99265 -1.34724 0.98131 -1.33464 0.99181 C -1.3307 0.99517 -1.32346 1.0042 -1.31952 1.00588 L -1.31496 1.00798 C -1.31354 1.01008 -1.31228 1.0126 -1.31055 1.01407 C -1.30661 1.01722 -1.30236 1.01932 -1.29842 1.02205 C -1.29055 1.0273 -1.29448 1.02541 -1.28629 1.02814 C -1.28488 1.0294 -1.27748 1.03633 -1.27417 1.03633 L -0.64692 1.03423 C -0.63937 1.0336 -0.63181 1.03213 -0.62425 1.03213 C -0.5707 1.03213 -0.56881 1.03276 -0.53055 1.03633 L -0.26299 1.03213 C -0.25874 1.03213 -0.25496 1.0294 -0.25086 1.02814 C -0.23732 1.02394 -0.23874 1.0252 -0.22661 1.02016 C -0.2222 1.01827 -0.21763 1.01575 -0.21307 1.01407 C -0.20866 1.01239 -0.20393 1.01155 -0.19952 1.01008 C -0.19133 1.00735 -0.1833 1.00504 -0.17527 1.00189 C -0.17181 1.00063 -0.16834 0.99895 -0.16472 0.9979 C -0.15716 0.99559 -0.14204 0.99181 -0.14204 0.99181 C -0.137 0.98845 -0.1348 0.98824 -0.13149 0.98173 C -0.13007 0.97942 -0.12944 0.97648 -0.12834 0.97375 C -0.12897 0.96976 -0.1285 0.96535 -0.12992 0.96157 C -0.1307 0.95947 -0.13354 0.95968 -0.13448 0.95758 C -0.13622 0.95401 -0.13653 0.9496 -0.13748 0.9454 C -0.13952 0.93763 -0.13905 0.94162 -0.13905 0.93343 " pathEditMode="relative" ptsTypes="AAAAAAAAAAAAAAAAAAAAAAAAAAAAAAAAAAAAAAAAAAAAAAAAAAAAAAAAAAAAAAAAAAAAAAAAAAAAAAAAAAAAAAAAAAAAAAAAAAAAAAA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29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文鼎甜妞體P</vt:lpstr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2019-10-29T03:10:25Z</dcterms:modified>
  <dc:language>zh-TW</dc:language>
</cp:coreProperties>
</file>