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663300"/>
    <a:srgbClr val="FFC6C5"/>
    <a:srgbClr val="9BB8FF"/>
    <a:srgbClr val="EE8BFF"/>
    <a:srgbClr val="F49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2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164080" y="1950720"/>
            <a:ext cx="3002280" cy="1198920"/>
          </a:xfrm>
          <a:prstGeom prst="wedgeEllipseCallout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920240" y="1676400"/>
            <a:ext cx="1813320" cy="929640"/>
          </a:xfrm>
          <a:prstGeom prst="wedgeEllipse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4" name="圓角矩形圖說文字 3"/>
          <p:cNvSpPr/>
          <p:nvPr/>
        </p:nvSpPr>
        <p:spPr>
          <a:xfrm>
            <a:off x="4206240" y="1728216"/>
            <a:ext cx="1752600" cy="826008"/>
          </a:xfrm>
          <a:prstGeom prst="wedgeRoundRectCallout">
            <a:avLst>
              <a:gd name="adj1" fmla="val -21776"/>
              <a:gd name="adj2" fmla="val 84411"/>
              <a:gd name="adj3" fmla="val 16667"/>
            </a:avLst>
          </a:prstGeom>
          <a:solidFill>
            <a:srgbClr val="FFC6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6" name="矩形圖說文字 5"/>
          <p:cNvSpPr/>
          <p:nvPr/>
        </p:nvSpPr>
        <p:spPr>
          <a:xfrm>
            <a:off x="7071360" y="1728216"/>
            <a:ext cx="1689420" cy="877824"/>
          </a:xfrm>
          <a:prstGeom prst="wedgeRectCallout">
            <a:avLst>
              <a:gd name="adj1" fmla="val 7132"/>
              <a:gd name="adj2" fmla="val 77359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</a:t>
            </a:r>
            <a:r>
              <a:rPr lang="zh-TW" altLang="en-US" sz="2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800"/>
                            </p:stCondLst>
                            <p:childTnLst>
                              <p:par>
                                <p:cTn id="2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3" name="雲朵形圖說文字 2"/>
          <p:cNvSpPr/>
          <p:nvPr/>
        </p:nvSpPr>
        <p:spPr>
          <a:xfrm rot="235762">
            <a:off x="6278880" y="1447800"/>
            <a:ext cx="2316480" cy="1176528"/>
          </a:xfrm>
          <a:prstGeom prst="cloudCallout">
            <a:avLst>
              <a:gd name="adj1" fmla="val -32808"/>
              <a:gd name="adj2" fmla="val 78402"/>
            </a:avLst>
          </a:prstGeom>
          <a:solidFill>
            <a:srgbClr val="66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2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</a:p>
        </p:txBody>
      </p:sp>
      <p:sp>
        <p:nvSpPr>
          <p:cNvPr id="4" name="圓角矩形圖說文字 3"/>
          <p:cNvSpPr/>
          <p:nvPr/>
        </p:nvSpPr>
        <p:spPr>
          <a:xfrm>
            <a:off x="2042160" y="1143000"/>
            <a:ext cx="2849880" cy="1130808"/>
          </a:xfrm>
          <a:prstGeom prst="wedgeRoundRectCallout">
            <a:avLst>
              <a:gd name="adj1" fmla="val -21368"/>
              <a:gd name="adj2" fmla="val 70586"/>
              <a:gd name="adj3" fmla="val 16667"/>
            </a:avLst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5"/>
          <a:stretch/>
        </p:blipFill>
        <p:spPr>
          <a:xfrm>
            <a:off x="10234182" y="1648679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6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7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7056120" y="1303020"/>
            <a:ext cx="1889760" cy="847800"/>
          </a:xfrm>
          <a:prstGeom prst="wedgeRectCallout">
            <a:avLst>
              <a:gd name="adj1" fmla="val -23159"/>
              <a:gd name="adj2" fmla="val 84071"/>
            </a:avLst>
          </a:prstGeom>
          <a:solidFill>
            <a:srgbClr val="66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5"/>
          <a:stretch/>
        </p:blipFill>
        <p:spPr>
          <a:xfrm>
            <a:off x="11674312" y="5937763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5"/>
          <a:stretch/>
        </p:blipFill>
        <p:spPr>
          <a:xfrm>
            <a:off x="12748310" y="5653562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5"/>
          <a:stretch/>
        </p:blipFill>
        <p:spPr>
          <a:xfrm>
            <a:off x="12162202" y="6231953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5"/>
          <a:stretch/>
        </p:blipFill>
        <p:spPr>
          <a:xfrm>
            <a:off x="13493702" y="353759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0" name="圖片 9"/>
          <p:cNvPicPr/>
          <p:nvPr/>
        </p:nvPicPr>
        <p:blipFill>
          <a:blip r:embed="rId5"/>
          <a:stretch/>
        </p:blipFill>
        <p:spPr>
          <a:xfrm>
            <a:off x="13772521" y="579291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1" name="圖片 10"/>
          <p:cNvPicPr/>
          <p:nvPr/>
        </p:nvPicPr>
        <p:blipFill>
          <a:blip r:embed="rId5"/>
          <a:stretch/>
        </p:blipFill>
        <p:spPr>
          <a:xfrm>
            <a:off x="13043338" y="659589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2" name="圖片 11"/>
          <p:cNvPicPr/>
          <p:nvPr/>
        </p:nvPicPr>
        <p:blipFill>
          <a:blip r:embed="rId5"/>
          <a:stretch/>
        </p:blipFill>
        <p:spPr>
          <a:xfrm>
            <a:off x="10667727" y="-236011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3" name="圖片 12"/>
          <p:cNvPicPr/>
          <p:nvPr/>
        </p:nvPicPr>
        <p:blipFill>
          <a:blip r:embed="rId5"/>
          <a:stretch/>
        </p:blipFill>
        <p:spPr>
          <a:xfrm rot="9851954">
            <a:off x="11308310" y="575237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4" name="圖片 13"/>
          <p:cNvPicPr/>
          <p:nvPr/>
        </p:nvPicPr>
        <p:blipFill>
          <a:blip r:embed="rId5"/>
          <a:stretch/>
        </p:blipFill>
        <p:spPr>
          <a:xfrm>
            <a:off x="10690225" y="63220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5" name="圖片 14"/>
          <p:cNvPicPr/>
          <p:nvPr/>
        </p:nvPicPr>
        <p:blipFill>
          <a:blip r:embed="rId5"/>
          <a:stretch/>
        </p:blipFill>
        <p:spPr>
          <a:xfrm>
            <a:off x="11674312" y="56247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6" name="圖片 15"/>
          <p:cNvPicPr/>
          <p:nvPr/>
        </p:nvPicPr>
        <p:blipFill>
          <a:blip r:embed="rId5"/>
          <a:stretch/>
        </p:blipFill>
        <p:spPr>
          <a:xfrm>
            <a:off x="12587425" y="62721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7" name="圖片 16"/>
          <p:cNvPicPr/>
          <p:nvPr/>
        </p:nvPicPr>
        <p:blipFill>
          <a:blip r:embed="rId5"/>
          <a:stretch/>
        </p:blipFill>
        <p:spPr>
          <a:xfrm>
            <a:off x="12127907" y="643402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8" name="圖片 17"/>
          <p:cNvPicPr/>
          <p:nvPr/>
        </p:nvPicPr>
        <p:blipFill>
          <a:blip r:embed="rId5"/>
          <a:stretch/>
        </p:blipFill>
        <p:spPr>
          <a:xfrm>
            <a:off x="12693828" y="5880039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819 0.01743 L -0.16819 0.01743 C -0.16945 0.01785 -0.18126 0.02415 -0.18551 0.02562 C -0.18756 0.02646 -0.18961 0.02688 -0.19165 0.02772 C -0.19339 0.02835 -0.1948 0.02982 -0.19638 0.02982 C -0.24079 0.03129 -0.28504 0.03129 -0.32929 0.03192 C -0.3315 0.03255 -0.33354 0.03339 -0.33559 0.03402 C -0.3811 0.04746 -0.41842 0.03486 -0.47323 0.03402 C -0.48976 0.02856 -0.4652 0.03633 -0.49197 0.02982 C -0.49354 0.0294 -0.49512 0.02835 -0.49669 0.02772 C -0.49921 0.02688 -0.50189 0.02646 -0.50457 0.02562 C -0.50661 0.02499 -0.50866 0.02415 -0.51071 0.02352 C -0.52142 0.02037 -0.52063 0.02121 -0.53417 0.01953 C -0.53638 0.01869 -0.53842 0.01806 -0.54047 0.01743 C -0.54205 0.0168 -0.54362 0.01575 -0.5452 0.01533 C -0.55606 0.01197 -0.55197 0.0147 -0.56079 0.01113 C -0.56394 0.00987 -0.56709 0.00819 -0.57024 0.00693 C -0.57228 0.00609 -0.57433 0.00567 -0.57638 0.00483 C -0.57905 0.00357 -0.58157 0.00147 -0.58425 0.00063 C -0.58882 -0.00063 -0.5937 -0.00063 -0.59827 -0.00147 C -0.60142 -0.00273 -0.60441 -0.00504 -0.60772 -0.00567 C -0.62488 -0.0084 -0.61606 -0.00714 -0.63433 -0.00987 C -0.6537 -0.01617 -0.63968 -0.01239 -0.65937 -0.01596 C -0.66252 -0.01659 -0.66567 -0.01722 -0.66866 -0.01806 C -0.67087 -0.01869 -0.67291 -0.01974 -0.67496 -0.02016 C -0.67968 -0.02121 -0.68441 -0.02163 -0.68898 -0.02226 C -0.70394 -0.0273 -0.68929 -0.02289 -0.71874 -0.02646 C -0.72236 -0.02688 -0.72614 -0.02772 -0.72976 -0.02856 C -0.73228 -0.02919 -0.7348 -0.03045 -0.73748 -0.03066 C -0.7485 -0.03171 -0.75937 -0.03192 -0.77039 -0.03276 L -0.8 -0.03486 C -0.80787 -0.03549 -0.81575 -0.03675 -0.82346 -0.03696 L -1.01748 -0.03906 C -1.17213 -0.04977 -1.09764 -0.04809 -1.24094 -0.04515 C -1.26283 -0.03969 -1.28189 -0.03381 -1.30346 -0.03066 C -1.31024 -0.02961 -1.31701 -0.02919 -1.32378 -0.02856 C -1.4022 -0.021 -1.38976 -0.02604 -1.53181 -0.02436 C -1.53386 -0.02373 -1.53606 -0.02331 -1.53811 -0.02226 C -1.54598 -0.01764 -1.54016 -0.01806 -1.54441 -0.01806 L -1.20504 0.02562 " pathEditMode="relative" ptsTypes="AAAAAAAAAAAAAAAAAAAAAAAAAAAAAAAAAAAAAAAA">
                                      <p:cBhvr>
                                        <p:cTn id="2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086 0.01449 L -0.19086 0.01449 L -0.20504 0.01848 C -0.20708 0.01911 -0.20913 0.02016 -0.21134 0.02058 C -0.21543 0.02163 -0.21968 0.02205 -0.22378 0.02268 C -0.22535 0.02352 -0.22693 0.02436 -0.2285 0.02478 C -0.23244 0.02604 -0.24535 0.02835 -0.24882 0.02898 C -0.26189 0.02835 -0.27496 0.02793 -0.28787 0.02688 C -0.29102 0.02667 -0.29417 0.02478 -0.29732 0.02478 C -0.3233 0.02478 -0.34945 0.02625 -0.37543 0.02688 C -0.39937 0.03318 -0.36173 0.02352 -0.39575 0.03108 C -0.39795 0.0315 -0.4 0.03276 -0.40204 0.03318 C -0.40677 0.03402 -0.41149 0.03444 -0.41606 0.03528 L -0.47716 0.03318 C -0.47984 0.03297 -0.48236 0.0315 -0.48488 0.03108 C -0.4896 0.03024 -0.49433 0.02982 -0.49905 0.02898 C -0.50535 0.02772 -0.51779 0.02478 -0.51779 0.02478 L -0.58189 0.02688 C -0.58504 0.02709 -0.58819 0.02835 -0.59134 0.02898 C -0.59496 0.02982 -0.59858 0.03045 -0.6022 0.03108 L -0.61622 0.03738 C -0.61779 0.03801 -0.61937 0.03885 -0.62094 0.03948 C -0.62519 0.04074 -0.62945 0.04179 -0.63354 0.04368 C -0.64016 0.04662 -0.63653 0.04515 -0.64441 0.04767 C -0.64897 0.05082 -0.65071 0.0525 -0.65543 0.05397 C -0.66535 0.05733 -0.66409 0.05502 -0.67575 0.06027 C -0.67921 0.06174 -0.68299 0.06363 -0.68661 0.06447 C -0.69134 0.06531 -0.69606 0.06573 -0.70079 0.06657 C -0.70897 0.06804 -0.70929 0.06825 -0.71638 0.07077 C -0.73386 0.08232 -0.71181 0.06846 -0.72882 0.07686 C -0.73102 0.07812 -0.73291 0.08001 -0.73512 0.08106 C -0.74031 0.08379 -0.74929 0.08463 -0.75386 0.08526 L -0.7633 0.08946 C -0.76488 0.09009 -0.7663 0.09135 -0.76803 0.09156 C -0.78204 0.09303 -0.78535 0.09303 -0.79764 0.09576 C -0.81291 0.09912 -0.79811 0.09597 -0.81338 0.10206 C -0.8159 0.1029 -0.81858 0.10311 -0.8211 0.10395 C -0.82425 0.10521 -0.82724 0.10731 -0.83055 0.10815 C -0.83307 0.10899 -0.83575 0.10962 -0.83827 0.11025 C -0.84047 0.11088 -0.84252 0.11193 -0.84456 0.11235 C -0.84771 0.11319 -0.85086 0.11382 -0.85401 0.11445 C -0.85653 0.11508 -0.87118 0.1176 -0.87433 0.11865 C -0.87748 0.1197 -0.88063 0.12138 -0.88362 0.12285 L -0.88834 0.12495 L -0.89779 0.12915 C -0.90267 0.13125 -0.90393 0.13146 -0.90866 0.13524 C -0.91197 0.13797 -0.91449 0.14217 -0.91811 0.14364 C -0.91968 0.14427 -0.92126 0.14469 -0.92283 0.14574 C -0.93496 0.15393 -0.92031 0.14679 -0.93212 0.15204 C -0.9337 0.15414 -0.93512 0.15645 -0.93685 0.15834 C -0.94189 0.1638 -0.95401 0.17052 -0.95716 0.17283 C -0.96079 0.17556 -0.96456 0.17808 -0.96819 0.18123 C -0.97244 0.18501 -0.97638 0.18984 -0.98063 0.19383 C -1.00945 0.22007 -0.97606 0.18774 -1.00724 0.21461 C -1.01165 0.21839 -1.01543 0.22322 -1.01968 0.227 C -1.02472 0.23162 -1.03023 0.23519 -1.03543 0.2396 C -1.04063 0.24422 -1.04567 0.24968 -1.05102 0.25409 C -1.05559 0.25808 -1.06063 0.26039 -1.06504 0.26459 C -1.0696 0.26879 -1.07291 0.27509 -1.07764 0.27929 C -1.08551 0.28622 -1.09433 0.29147 -1.10267 0.29798 C -1.1074 0.30176 -1.11181 0.3068 -1.11669 0.31058 C -1.12016 0.3131 -1.12409 0.31415 -1.12756 0.31667 C -1.13086 0.31919 -1.1337 0.32255 -1.13701 0.32507 C -1.14 0.32738 -1.1433 0.32906 -1.14645 0.33137 C -1.1496 0.33389 -1.15244 0.33725 -1.15575 0.33977 C -1.15827 0.34145 -1.1611 0.34229 -1.16362 0.34376 C -1.18173 0.3551 -1.17023 0.34964 -1.18079 0.35426 C -1.19417 0.36623 -1.17716 0.35195 -1.19023 0.36056 C -1.19181 0.36161 -1.19323 0.36371 -1.1948 0.36476 C -1.21275 0.37547 -1.23354 0.37022 -1.2526 0.37106 L -1.26047 0.37316 L -1.25732 0.37316 " pathEditMode="relative" ptsTypes="AAAAAAAAAAAAAAAAAAAAAAAAAAAAAAAAAAAAAAAAAAAAAAAAAAAAAAAAAAAAAAAAAAAAAAAA">
                                      <p:cBhvr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244 0.02814 L -0.17244 0.02814 C -0.17622 0.0315 -0.17953 0.03549 -0.18347 0.03843 C -0.18583 0.04032 -0.18898 0.04074 -0.19134 0.04263 C -0.19323 0.0441 -0.19433 0.04704 -0.19591 0.04893 C -0.2 0.05334 -0.20063 0.05313 -0.20536 0.05523 C -0.20803 0.05796 -0.2104 0.06111 -0.21323 0.06342 C -0.21465 0.06468 -0.21638 0.06468 -0.21796 0.06552 C -0.22 0.06678 -0.22205 0.06846 -0.2241 0.06972 C -0.22945 0.07266 -0.22914 0.07119 -0.23512 0.07392 C -0.2378 0.07518 -0.24016 0.07686 -0.24284 0.07812 C -0.24599 0.07938 -0.25418 0.08169 -0.25701 0.08232 C -0.26016 0.08295 -0.26315 0.08379 -0.2663 0.08442 L -0.28819 0.08862 L -0.37591 0.08652 C -0.37843 0.08631 -0.38095 0.08484 -0.38362 0.08442 C -0.3904 0.08337 -0.39717 0.08295 -0.40394 0.08232 C -0.40614 0.08148 -0.40819 0.08064 -0.41024 0.08022 C -0.41339 0.07938 -0.41654 0.07875 -0.41969 0.07812 C -0.42221 0.07749 -0.42488 0.07665 -0.4274 0.07602 C -0.43055 0.07518 -0.4337 0.07476 -0.43685 0.07392 C -0.46063 0.06804 -0.44425 0.07077 -0.46803 0.06762 C -0.48772 0.06111 -0.46331 0.06951 -0.47906 0.06342 C -0.48567 0.0609 -0.48583 0.06153 -0.49307 0.05922 C -0.49528 0.0588 -0.49733 0.05775 -0.49937 0.05733 C -0.5041 0.05628 -0.50882 0.05586 -0.51339 0.05523 C -0.51764 0.05376 -0.52173 0.05208 -0.52599 0.05103 C -0.52851 0.05019 -0.53118 0.04977 -0.53386 0.04893 C -0.53544 0.0483 -0.53685 0.04725 -0.53843 0.04683 C -0.54567 0.04515 -0.55323 0.04452 -0.56032 0.04263 C -0.56299 0.042 -0.56551 0.04116 -0.56819 0.04053 C -0.57181 0.03969 -0.57544 0.03906 -0.57922 0.03843 C -0.58378 0.03759 -0.58851 0.03738 -0.59323 0.03633 C -0.59843 0.03528 -0.60362 0.03381 -0.60882 0.03213 C -0.6178 0.0294 -0.60929 0.03066 -0.61985 0.02604 C -0.64315 0.01554 -0.60835 0.03528 -0.63859 0.01974 C -0.6663 0.00546 -0.62835 0.02079 -0.6589 0.00924 C -0.66583 0.00231 -0.66583 0.00168 -0.67449 -0.00315 C -0.67764 -0.00483 -0.68095 -0.00567 -0.68394 -0.00735 C -0.68709 -0.00924 -0.69008 -0.01197 -0.69339 -0.01365 C -0.69638 -0.01533 -0.69969 -0.01617 -0.70268 -0.01785 C -0.71008 -0.02184 -0.70851 -0.0231 -0.71685 -0.02625 C -0.71985 -0.0273 -0.72299 -0.02751 -0.72614 -0.02835 C -0.72882 -0.02898 -0.73134 -0.0294 -0.73402 -0.03024 C -0.73559 -0.03087 -0.73701 -0.03192 -0.73874 -0.03234 C -0.74173 -0.03339 -0.74488 -0.0336 -0.74803 -0.03444 C -0.75496 -0.03633 -0.75307 -0.03633 -0.75906 -0.03864 C -0.76268 -0.04011 -0.7663 -0.04137 -0.76992 -0.04284 C -0.7715 -0.04347 -0.77307 -0.04431 -0.77465 -0.04494 C -0.78189 -0.04788 -0.78898 -0.05187 -0.79654 -0.05334 C -0.80016 -0.05397 -0.80394 -0.05439 -0.80756 -0.05544 C -0.80961 -0.05586 -0.81166 -0.05712 -0.8137 -0.05754 C -0.82252 -0.05859 -0.8315 -0.0588 -0.84032 -0.05943 C -0.85811 -0.0588 -0.87575 -0.05859 -0.89355 -0.05754 C -0.89622 -0.05733 -0.89874 -0.05586 -0.90126 -0.05544 C -0.90504 -0.0546 -0.90866 -0.05397 -0.91229 -0.05334 C -0.91544 -0.05187 -0.91843 -0.0504 -0.92173 -0.04914 C -0.92583 -0.04746 -0.93024 -0.04704 -0.93418 -0.04494 C -0.93685 -0.04347 -0.93922 -0.04179 -0.94205 -0.04074 C -0.94504 -0.03969 -0.94819 -0.03948 -0.95134 -0.03864 C -0.95355 -0.03822 -0.95559 -0.03738 -0.95764 -0.03654 C -0.96504 -0.03381 -0.96016 -0.03507 -0.96851 -0.03024 C -0.97008 -0.0294 -0.97181 -0.02919 -0.97323 -0.02835 C -0.98536 -0.02016 -0.97087 -0.0273 -0.98268 -0.02205 C -0.99607 -0.01008 -0.97906 -0.02436 -0.99197 -0.01575 C -0.9937 -0.0147 -0.99512 -0.0126 -0.9967 -0.01155 C -0.99827 -0.0105 -0.99985 -0.01029 -1.00142 -0.00945 C -1.0263 0.00483 -0.98331 -0.01785 -1.01701 -0.00105 C -1.02394 0.0021 -1.03055 0.0063 -1.03733 0.00924 C -1.0452 0.01281 -1.05339 0.01533 -1.06079 0.01974 C -1.06551 0.02247 -1.07008 0.02583 -1.07496 0.02814 C -1.13717 0.05565 -1.08362 0.02961 -1.12662 0.04683 C -1.13181 0.04893 -1.13685 0.05124 -1.14221 0.05313 C -1.15764 0.05859 -1.18048 0.06258 -1.19386 0.06552 C -1.19953 0.06699 -1.20536 0.06783 -1.21103 0.06972 C -1.21733 0.07182 -1.22347 0.07455 -1.22977 0.07602 C -1.23496 0.07728 -1.24016 0.07728 -1.24536 0.07812 C -1.24914 0.07875 -1.25276 0.07938 -1.25638 0.08022 L -1.30945 0.07812 C -1.3189 0.0777 -1.32835 0.07644 -1.33764 0.07602 C -1.43764 0.07035 -1.34158 0.07686 -1.41433 0.07182 C -1.41906 0.07119 -1.42378 0.07098 -1.42835 0.06972 C -1.43166 0.06888 -1.43465 0.06699 -1.4378 0.06552 C -1.44095 0.06426 -1.44425 0.06342 -1.44709 0.06132 C -1.45481 0.05628 -1.45118 0.05817 -1.45811 0.05523 C -1.45969 0.05376 -1.46111 0.05229 -1.46284 0.05103 C -1.46677 0.04788 -1.47024 0.04662 -1.4737 0.04263 C -1.47701 0.03864 -1.47937 0.03339 -1.48299 0.03003 C -1.48457 0.02877 -1.4863 0.02772 -1.48772 0.02604 C -1.50221 0.00651 -1.48189 0.02814 -1.49859 0.01134 C -1.50173 0.00525 -1.50189 0.00378 -1.50646 -0.00105 C -1.51307 -0.00861 -1.50961 -0.00168 -1.51575 -0.01155 C -1.51701 -0.01344 -1.51717 -0.0168 -1.5189 -0.01785 C -1.52236 -0.01974 -1.5263 -0.01932 -1.52992 -0.01995 C -1.5315 -0.02058 -1.53307 -0.021 -1.53465 -0.02205 C -1.53622 -0.0231 -1.53748 -0.0252 -1.53922 -0.02625 C -1.54299 -0.02835 -1.55229 -0.02898 -1.55496 -0.03234 L -1.55811 -0.03654 L -1.51418 -0.05334 " pathEditMode="relative" ptsTypes="AAAAAAAAAAAAAAAAAAAAAAAAAAAAAAAAAAAAAAAAAAAAAAAAAAAAAAAAAAAAAAAAAAAAAAAAAAAAAAAAAAAAAAAAAAAAAAAAAAA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2019-10-29T03:10:26Z</dcterms:modified>
  <dc:language>zh-TW</dc:language>
</cp:coreProperties>
</file>