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99FF"/>
    <a:srgbClr val="CCCC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0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41120" y="396240"/>
            <a:ext cx="4373880" cy="2331720"/>
          </a:xfrm>
          <a:prstGeom prst="wedgeEllipseCallout">
            <a:avLst>
              <a:gd name="adj1" fmla="val -49433"/>
              <a:gd name="adj2" fmla="val 6753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9BB8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56520" y="906780"/>
            <a:ext cx="2301000" cy="1478280"/>
          </a:xfrm>
          <a:prstGeom prst="wedgeRoundRectCallout">
            <a:avLst>
              <a:gd name="adj1" fmla="val -21495"/>
              <a:gd name="adj2" fmla="val 7384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7178040" y="883920"/>
            <a:ext cx="2301000" cy="1478280"/>
          </a:xfrm>
          <a:prstGeom prst="wedgeRoundRectCallout">
            <a:avLst>
              <a:gd name="adj1" fmla="val -21495"/>
              <a:gd name="adj2" fmla="val 7384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一心二用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4217280" y="883920"/>
            <a:ext cx="2301000" cy="1478280"/>
          </a:xfrm>
          <a:prstGeom prst="wedgeRoundRectCallout">
            <a:avLst>
              <a:gd name="adj1" fmla="val -21495"/>
              <a:gd name="adj2" fmla="val 7384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5700480" y="563880"/>
            <a:ext cx="2423160" cy="181356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/>
              <a:t>我想想</a:t>
            </a:r>
            <a:r>
              <a:rPr lang="en-US" altLang="zh-TW" sz="2400"/>
              <a:t>...</a:t>
            </a:r>
            <a:endParaRPr lang="zh-TW" altLang="en-US" sz="2400" dirty="0"/>
          </a:p>
        </p:txBody>
      </p:sp>
      <p:sp>
        <p:nvSpPr>
          <p:cNvPr id="3" name="圓角矩形圖說文字 2"/>
          <p:cNvSpPr/>
          <p:nvPr/>
        </p:nvSpPr>
        <p:spPr>
          <a:xfrm>
            <a:off x="2157000" y="304800"/>
            <a:ext cx="2407920" cy="1752600"/>
          </a:xfrm>
          <a:prstGeom prst="wedgeRoundRectCallout">
            <a:avLst>
              <a:gd name="adj1" fmla="val -19567"/>
              <a:gd name="adj2" fmla="val 7916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8849737" y="-31246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369240" y="213072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106820" y="257556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355080" y="670560"/>
            <a:ext cx="2392680" cy="1569720"/>
          </a:xfrm>
          <a:prstGeom prst="wedgeRoundRectCallout">
            <a:avLst>
              <a:gd name="adj1" fmla="val -20139"/>
              <a:gd name="adj2" fmla="val 8293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9064920" y="16490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9333213" y="3434472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504 0.04872 L 0.14504 0.04872 L 0.12299 0.05082 C 0.11638 0.05145 0.1033 0.05376 0.09653 0.05502 C 0.09338 0.05628 0.09039 0.05838 0.08708 0.05901 C 0.08094 0.06027 0.07449 0.06132 0.06834 0.06321 C 0.05937 0.06615 0.06803 0.06489 0.05732 0.06741 C 0.0537 0.06825 0.05008 0.06888 0.04645 0.06951 C 0.04267 0.07203 0.03968 0.07455 0.03543 0.07581 C 0.03244 0.07665 0.02929 0.07707 0.02614 0.07791 C 0.02456 0.07917 0.02315 0.08085 0.02141 0.08211 C 0.01653 0.08526 0.0085 0.08547 0.00425 0.0861 C -0.00756 0.09135 0.00693 0.08442 -0.0052 0.0924 C -0.0074 0.09387 -0.01418 0.09597 -0.01607 0.0966 C -0.02347 0.10143 -0.02977 0.10605 -0.03796 0.1092 C -0.04677 0.11256 -0.06032 0.11739 -0.06772 0.12159 C -0.07134 0.12369 -0.07496 0.12642 -0.07874 0.12789 C -0.08457 0.13041 -0.10394 0.13167 -0.10677 0.13209 C -0.11055 0.13251 -0.11418 0.13377 -0.1178 0.13419 C -0.14284 0.1365 -0.19339 0.13755 -0.21323 0.13839 C -0.22567 0.13965 -0.23811 0.14154 -0.25071 0.14259 C -0.26315 0.14364 -0.27575 0.14343 -0.28819 0.14448 C -0.29134 0.1449 -0.29449 0.14616 -0.29764 0.14658 C -0.30693 0.14826 -0.31654 0.14868 -0.32583 0.15078 C -0.32898 0.15162 -0.33197 0.15246 -0.33512 0.15288 C -0.34032 0.15372 -0.34567 0.15393 -0.35087 0.15498 C -0.35607 0.15603 -0.36111 0.15855 -0.36646 0.15918 C -0.37528 0.16023 -0.38441 0.16086 -0.39307 0.16338 C -0.39465 0.1638 -0.39607 0.16506 -0.3978 0.16548 C -0.40394 0.16716 -0.41654 0.16968 -0.41654 0.16968 C -0.43922 0.17976 -0.42315 0.17325 -0.47906 0.16968 C -0.48063 0.16947 -0.48205 0.16779 -0.48378 0.16758 C -0.48835 0.16653 -0.49307 0.16611 -0.4978 0.16548 C -0.50299 0.16317 -0.50284 0.16296 -0.50882 0.16128 C -0.51134 0.16044 -0.51402 0.16002 -0.51654 0.15918 C -0.51811 0.15855 -0.51969 0.15771 -0.52126 0.15708 C -0.52331 0.15624 -0.52551 0.15582 -0.52756 0.15498 C -0.53985 0.15036 -0.52315 0.15624 -0.53843 0.14868 C -0.54205 0.147 -0.54583 0.14637 -0.54945 0.14448 C -0.5674 0.13587 -0.54441 0.14427 -0.56189 0.13839 C -0.56394 0.13692 -0.56599 0.13524 -0.56819 0.13419 C -0.57118 0.13251 -0.57449 0.13188 -0.57764 0.12999 C -0.58504 0.12558 -0.59197 0.11991 -0.59953 0.11529 C -0.6041 0.11256 -0.60882 0.11004 -0.61355 0.1071 C -0.6178 0.10437 -0.62174 0.10122 -0.62599 0.0987 C -0.63638 0.09282 -0.64756 0.08925 -0.65733 0.08211 C -0.66756 0.07434 -0.67622 0.06762 -0.68709 0.06111 C -0.69213 0.05817 -0.69748 0.05586 -0.70268 0.05292 C -0.70693 0.0504 -0.71087 0.04704 -0.71512 0.04452 C -0.71922 0.04221 -0.72378 0.04095 -0.72772 0.03822 C -0.7337 0.03402 -0.7389 0.02772 -0.74488 0.02373 C -0.74803 0.02163 -0.75118 0.01932 -0.75433 0.01743 C -0.7589 0.01449 -0.76378 0.01218 -0.76835 0.00903 C -0.77103 0.00735 -0.77355 0.00462 -0.77622 0.00273 C -0.78646 -0.00441 -0.79638 -0.00966 -0.80583 -0.01806 C -0.80803 -0.01995 -0.80992 -0.02247 -0.81213 -0.02436 C -0.81418 -0.02604 -0.81654 -0.02667 -0.81843 -0.02856 C -0.82016 -0.03024 -0.82142 -0.03276 -0.82315 -0.03465 C -0.82457 -0.03633 -0.8263 -0.03738 -0.82772 -0.03885 C -0.82945 -0.04074 -0.83087 -0.04326 -0.83244 -0.04515 C -0.83386 -0.04683 -0.83575 -0.04767 -0.83717 -0.04935 C -0.8389 -0.05124 -0.84016 -0.05375 -0.84189 -0.05564 C -0.84331 -0.05711 -0.84504 -0.05816 -0.84662 -0.05984 C -0.8526 -0.06614 -0.84662 -0.06299 -0.85591 -0.07013 C -0.85733 -0.07118 -0.85906 -0.0716 -0.86063 -0.07223 C -0.86252 -0.07433 -0.86977 -0.08252 -0.87307 -0.08483 C -0.87465 -0.08567 -0.87622 -0.08609 -0.8778 -0.08693 C -0.88929 -0.09827 -0.87859 -0.08819 -0.89197 -0.09932 C -0.89512 -0.10205 -0.8978 -0.10604 -0.90126 -0.10772 C -0.90284 -0.10835 -0.90457 -0.10877 -0.90599 -0.10982 C -0.90929 -0.11213 -0.91181 -0.11633 -0.91544 -0.11822 C -0.91796 -0.11948 -0.92063 -0.12053 -0.92315 -0.12221 C -0.92488 -0.12347 -0.92614 -0.12536 -0.92788 -0.12641 C -0.94536 -0.13817 -0.91607 -0.11528 -0.9389 -0.13271 C -0.94048 -0.13397 -0.94189 -0.13586 -0.94347 -0.13691 C -0.95701 -0.14573 -0.94599 -0.13628 -0.95764 -0.14531 C -0.95922 -0.14636 -0.96063 -0.14825 -0.96236 -0.1493 C -0.96599 -0.15182 -0.97071 -0.15392 -0.97481 -0.1556 C -0.97953 -0.1598 -0.98016 -0.16085 -0.98583 -0.164 C -0.98725 -0.16484 -0.98898 -0.16526 -0.9904 -0.1661 C -0.9926 -0.16736 -0.99465 -0.16862 -0.9967 -0.1703 C -0.99827 -0.17156 -0.99969 -0.17345 -1.00142 -0.1745 C -1.00331 -0.17555 -1.00551 -0.17576 -1.00772 -0.17639 C -1.00977 -0.17786 -1.01181 -0.17912 -1.01386 -0.18059 C -1.01559 -0.18185 -1.01685 -0.18395 -1.01859 -0.18479 C -1.02111 -0.18605 -1.02378 -0.18605 -1.02646 -0.18689 C -1.02803 -0.18752 -1.02945 -0.18836 -1.03118 -0.18899 C -1.03528 -0.19046 -1.03953 -0.1913 -1.04347 -0.19319 L -1.05292 -0.19739 C -1.05433 -0.19802 -1.05607 -0.19844 -1.05748 -0.19949 C -1.06142 -0.20201 -1.06441 -0.20453 -1.06851 -0.20579 C -1.07166 -0.20663 -1.07481 -0.20705 -1.0778 -0.20768 C -1.08048 -0.20915 -1.08299 -0.21083 -1.08567 -0.21188 C -1.09433 -0.21545 -1.09402 -0.2123 -1.10284 -0.21818 C -1.1126 -0.22469 -1.10551 -0.2207 -1.11544 -0.22448 C -1.12142 -0.22679 -1.11811 -0.22658 -1.12174 -0.22658 L -1.11229 -0.23477 " pathEditMode="relative" ptsTypes="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393 0.04956 L 0.14393 0.04977 C 0.13858 0.05103 0.13338 0.0525 0.12819 0.0546 C 0.12504 0.05607 0.12204 0.05943 0.1189 0.06027 C 0.10315 0.06405 0.11149 0.06237 0.09386 0.06573 C 0.09165 0.06657 0.0896 0.06783 0.08756 0.06846 C 0.08283 0.06972 0.07811 0.07014 0.07354 0.07119 L 0.06094 0.07392 C 0.05937 0.07476 0.05779 0.07539 0.05622 0.07665 C 0.00897 0.11403 0.08063 0.08652 -0.05796 0.09009 L -0.19859 0.08736 C -0.21591 0.08715 -0.23307 0.08631 -0.25024 0.08484 C -0.26331 0.08358 -0.28929 0.07938 -0.28929 0.0798 C -0.29481 0.08022 -0.30725 0.08022 -0.31433 0.08484 C -0.31654 0.08631 -0.31843 0.08883 -0.32063 0.09009 C -0.32362 0.0924 -0.32693 0.09345 -0.32992 0.09576 C -0.33528 0.09954 -0.33953 0.10605 -0.34567 0.10668 L -0.37071 0.10941 C -0.37481 0.11025 -0.3789 0.11172 -0.38315 0.11214 C -0.42 0.11655 -0.40583 0.10584 -0.42221 0.12033 C -0.42378 0.12327 -0.4252 0.126 -0.42693 0.12831 C -0.42835 0.13062 -0.43008 0.13188 -0.43166 0.13398 C -0.4337 0.13671 -0.43575 0.13944 -0.43796 0.14217 C -0.4452 0.16149 -0.44095 0.15477 -0.44882 0.1638 C -0.44929 0.16674 -0.44961 0.16968 -0.4504 0.1722 C -0.45166 0.17619 -0.45355 0.17934 -0.45512 0.18312 C -0.45622 0.18585 -0.45717 0.18858 -0.45827 0.19131 C -0.46079 0.20957 -0.45827 0.19572 -0.46441 0.21587 C -0.46614 0.22133 -0.4674 0.22679 -0.46914 0.23246 C -0.47166 0.23981 -0.47512 0.24611 -0.47701 0.25409 C -0.47922 0.26396 -0.48032 0.26984 -0.48331 0.27866 C -0.4841 0.2816 -0.48504 0.28454 -0.4863 0.28685 C -0.48772 0.28937 -0.48961 0.29021 -0.49103 0.29231 C -0.49276 0.29483 -0.49402 0.29819 -0.49575 0.3005 C -0.50252 0.31016 -0.49811 0.3026 -0.5052 0.3089 C -0.51733 0.31919 -0.50268 0.30995 -0.51449 0.31688 C -0.52 0.32654 -0.51528 0.32045 -0.52551 0.32507 C -0.52866 0.32675 -0.53166 0.32927 -0.53481 0.33053 C -0.53701 0.33137 -0.53906 0.33221 -0.5411 0.33326 C -0.54268 0.3341 -0.5441 0.33557 -0.54583 0.33599 C -0.55103 0.33746 -0.55622 0.33809 -0.56142 0.33872 C -0.56599 0.34082 -0.57087 0.34313 -0.57544 0.34439 C -0.58016 0.34544 -0.58488 0.34607 -0.58961 0.34712 C -0.59166 0.3488 -0.5937 0.35111 -0.59591 0.35237 C -0.59843 0.35405 -0.6011 0.35405 -0.60362 0.3551 C -0.60677 0.35678 -0.60992 0.35888 -0.61307 0.36056 C -0.61465 0.36161 -0.61622 0.36224 -0.6178 0.36329 C -0.62394 0.36875 -0.63071 0.37295 -0.63654 0.37988 C -0.63969 0.38345 -0.64252 0.38744 -0.64583 0.39059 C -0.6567 0.40109 -0.65402 0.39689 -0.66315 0.40151 C -0.6663 0.40319 -0.66914 0.40613 -0.67244 0.40697 C -0.70252 0.41453 -0.67969 0.40949 -0.74126 0.41264 C -0.74394 0.41327 -0.74646 0.41474 -0.74914 0.41537 C -0.75481 0.41642 -0.76063 0.41684 -0.7663 0.4181 C -0.77244 0.41915 -0.78189 0.42125 -0.78819 0.42356 C -0.80284 0.4286 -0.78725 0.42377 -0.79922 0.42881 C -0.80173 0.43007 -0.80441 0.43049 -0.80693 0.43154 C -0.81008 0.43322 -0.81307 0.43637 -0.81638 0.437 L -0.83197 0.43973 C -0.83355 0.44057 -0.83512 0.44204 -0.8367 0.44246 C -0.85906 0.45128 -0.90284 0.44771 -0.91166 0.44813 C -0.93953 0.4643 -0.91654 0.45191 -0.98992 0.44813 C -1.00032 0.4475 -1.01071 0.44603 -1.02126 0.44519 C -1.02851 0.44288 -1.03181 0.4412 -1.03969 0.43973 C -1.08693 0.43154 -1.03937 0.44162 -1.0726 0.43427 C -1.07481 0.43343 -1.07685 0.43259 -1.0789 0.43154 C -1.08048 0.43091 -1.08205 0.42965 -1.08362 0.42881 C -1.08725 0.42776 -1.09087 0.42692 -1.09433 0.42629 L -1.12268 0.42083 C -1.1274 0.41978 -1.13213 0.41852 -1.1367 0.4181 C -1.16551 0.41474 -1.15244 0.41663 -1.17591 0.41264 C -1.17796 0.4118 -1.18 0.41033 -1.18205 0.4097 C -1.18725 0.40844 -1.1926 0.40823 -1.1978 0.40697 L -1.21181 0.40424 L -1.21654 0.40151 L -1.22599 0.40697 " pathEditMode="relative" rAng="0" ptsTypes="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504" y="2032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347 0.04809 L 0.14347 0.04809 C 0.12425 0.05544 0.10992 0.05964 0.09181 0.07308 C 0.06095 0.09618 0.0315 0.12222 0.0011 0.14616 C -0.01386 0.15771 -0.02929 0.16821 -0.04425 0.17955 C -0.05433 0.1869 -0.06409 0.19467 -0.07401 0.20244 C -0.09291 0.21734 -0.08331 0.21356 -0.09905 0.21713 C -0.10945 0.21629 -0.12 0.21629 -0.13039 0.21503 C -0.19827 0.20601 -0.15685 0.20832 -0.20693 0.20244 C -0.2211 0.20076 -0.23512 0.19971 -0.24913 0.19824 L -0.26803 0.19614 C -0.27118 0.19551 -0.27417 0.19488 -0.27732 0.19404 C -0.27953 0.19362 -0.28157 0.19257 -0.28362 0.19194 C -0.28614 0.19131 -0.28882 0.19068 -0.29149 0.18984 C -0.29575 0.18417 -0.29748 0.18249 -0.30079 0.17535 C -0.30205 0.17262 -0.30283 0.16968 -0.30394 0.16695 C -0.30835 0.15666 -0.30614 0.16422 -0.31181 0.15246 C -0.31307 0.14973 -0.31338 0.14637 -0.31496 0.14406 C -0.31921 0.13734 -0.32409 0.13125 -0.32897 0.12537 C -0.33039 0.12369 -0.33212 0.12264 -0.3337 0.12117 C -0.3389 0.11571 -0.34425 0.11025 -0.34929 0.10437 C -0.35149 0.10185 -0.35338 0.0987 -0.35559 0.09618 C -0.36378 0.08652 -0.36047 0.09345 -0.36803 0.08148 C -0.36929 0.07959 -0.37008 0.07728 -0.37118 0.07518 C -0.37433 0.06951 -0.37764 0.06426 -0.38063 0.05859 C -0.38157 0.05649 -0.38236 0.05397 -0.38378 0.05229 C -0.38614 0.04914 -0.39764 0.03927 -0.39937 0.0378 C -0.40016 0.03696 -0.4085 0.02835 -0.41023 0.0273 C -0.41228 0.02604 -0.41449 0.02604 -0.41653 0.0252 C -0.41811 0.02457 -0.41968 0.02373 -0.42126 0.0231 C -0.43181 0.01365 -0.4189 0.02415 -0.4337 0.0168 C -0.45968 0.0042 -0.42189 0.01638 -0.45874 0.00651 C -0.46142 0.00504 -0.46394 0.00357 -0.46661 0.00231 C -0.46976 0.00084 -0.47606 -0.00189 -0.47606 -0.00189 C -0.48441 -0.00126 -0.49275 -0.00084 -0.5011 0.00021 C -0.50362 0.00042 -0.5063 0.00168 -0.50882 0.00231 C -0.51244 0.00315 -0.51622 0.00357 -0.51984 0.00441 C -0.52142 0.00504 -0.52283 0.00588 -0.52457 0.00651 C -0.5359 0.01029 -0.52913 0.00693 -0.54173 0.0105 C -0.54331 0.01113 -0.54488 0.01197 -0.54646 0.0126 C -0.56756 0.01176 -0.58472 0.01323 -0.60425 0.0084 C -0.60551 0.00819 -0.61354 0.00546 -0.61527 0.00441 C -0.61842 0.00189 -0.62126 -0.00189 -0.62457 -0.00399 C -0.62803 -0.00609 -0.63197 -0.00672 -0.63559 -0.00819 C -0.65795 -0.01743 -0.63433 -0.00756 -0.65118 -0.01659 C -0.65417 -0.01806 -0.65748 -0.01932 -0.66063 -0.02079 C -0.6622 -0.02142 -0.66394 -0.02163 -0.6652 -0.02268 C -0.67606 -0.03234 -0.67102 -0.02961 -0.67937 -0.03318 C -0.69023 -0.04284 -0.67653 -0.03129 -0.69181 -0.04158 C -0.69464 -0.04326 -0.69716 -0.04557 -0.69968 -0.04788 C -0.70126 -0.04914 -0.70268 -0.05082 -0.70441 -0.05187 C -0.70583 -0.05292 -0.70756 -0.05334 -0.70913 -0.05397 C -0.71165 -0.05544 -0.71417 -0.05691 -0.71685 -0.05817 C -0.72346 -0.06153 -0.72047 -0.05901 -0.72787 -0.06447 C -0.73417 -0.0693 -0.74031 -0.07413 -0.74661 -0.07917 C -0.74929 -0.08106 -0.75197 -0.08295 -0.75449 -0.08526 C -0.75653 -0.08736 -0.75842 -0.08988 -0.76063 -0.09156 C -0.76315 -0.09345 -0.76598 -0.09429 -0.7685 -0.09576 C -0.77055 -0.09702 -0.77275 -0.09849 -0.7748 -0.09996 C -0.7789 -0.1029 -0.78425 -0.10815 -0.78882 -0.11046 C -0.79086 -0.1113 -0.79307 -0.11172 -0.79512 -0.11235 C -0.79669 -0.11382 -0.79795 -0.11571 -0.79984 -0.11655 C -0.82063 -0.12768 -0.81212 -0.12222 -0.82472 -0.12705 C -0.83401 -0.13062 -0.82472 -0.12789 -0.83575 -0.13125 C -0.83827 -0.13188 -0.84094 -0.13251 -0.84362 -0.13335 C -0.84567 -0.13398 -0.84772 -0.13482 -0.84976 -0.13545 C -0.85244 -0.13608 -0.85512 -0.13671 -0.85764 -0.13755 C -0.86646 -0.14049 -0.85953 -0.1407 -0.87323 -0.14364 C -0.8789 -0.1449 -0.88472 -0.14511 -0.89055 -0.14574 C -0.89464 -0.14637 -0.8989 -0.14721 -0.90299 -0.14784 C -0.92315 -0.15561 -0.90441 -0.14931 -0.9296 -0.15414 C -0.94992 -0.15813 -0.92425 -0.15435 -0.94047 -0.15834 C -0.94472 -0.15939 -0.94882 -0.15981 -0.95307 -0.16044 C -0.96346 -0.16506 -0.95921 -0.16464 -0.96551 -0.16464 L -0.98583 -0.17073 " pathEditMode="relative" ptsTypes="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2019-10-29T03:09:20Z</dcterms:modified>
  <dc:language>zh-TW</dc:language>
</cp:coreProperties>
</file>