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FCCFF"/>
    <a:srgbClr val="FF99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D7CDE-7EC8-4598-A4AD-AB578EFA8E2D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3F8D4-7BEE-4595-BE05-F12705FE33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9424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3F8D4-7BEE-4595-BE05-F12705FE3376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724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472020" y="502920"/>
            <a:ext cx="3825660" cy="2286000"/>
          </a:xfrm>
          <a:prstGeom prst="wedgeEllipseCallout">
            <a:avLst>
              <a:gd name="adj1" fmla="val -28555"/>
              <a:gd name="adj2" fmla="val 62464"/>
            </a:avLst>
          </a:prstGeom>
          <a:solidFill>
            <a:srgbClr val="FFCCFF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70560" y="914400"/>
            <a:ext cx="2164080" cy="1463040"/>
          </a:xfrm>
          <a:prstGeom prst="wedgeRoundRectCallout">
            <a:avLst>
              <a:gd name="adj1" fmla="val 16491"/>
              <a:gd name="adj2" fmla="val 75000"/>
              <a:gd name="adj3" fmla="val 16667"/>
            </a:avLst>
          </a:prstGeom>
          <a:solidFill>
            <a:srgbClr val="FFCCFF"/>
          </a:solidFill>
          <a:ln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細仿" panose="020B0609010101010101" pitchFamily="49" charset="-120"/>
                <a:ea typeface="文鼎細仿" panose="020B0609010101010101" pitchFamily="49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3733560" y="929640"/>
            <a:ext cx="2225280" cy="1447800"/>
          </a:xfrm>
          <a:prstGeom prst="wedgeRoundRectCallout">
            <a:avLst>
              <a:gd name="adj1" fmla="val -13300"/>
              <a:gd name="adj2" fmla="val 81447"/>
              <a:gd name="adj3" fmla="val 16667"/>
            </a:avLst>
          </a:prstGeom>
          <a:solidFill>
            <a:srgbClr val="FFCCFF"/>
          </a:solidFill>
          <a:ln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一鼓作氣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6983104" y="929640"/>
            <a:ext cx="2160896" cy="1447800"/>
          </a:xfrm>
          <a:prstGeom prst="wedgeRoundRectCallout">
            <a:avLst>
              <a:gd name="adj1" fmla="val 15841"/>
              <a:gd name="adj2" fmla="val 82500"/>
              <a:gd name="adj3" fmla="val 16667"/>
            </a:avLst>
          </a:prstGeom>
          <a:solidFill>
            <a:srgbClr val="FFCCFF"/>
          </a:solidFill>
          <a:ln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546880" y="26499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6056940" y="213360"/>
            <a:ext cx="2972640" cy="2118360"/>
          </a:xfrm>
          <a:prstGeom prst="cloudCallout">
            <a:avLst/>
          </a:prstGeom>
          <a:solidFill>
            <a:srgbClr val="9BB8FF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我想想</a:t>
            </a:r>
            <a:r>
              <a:rPr lang="en-US" altLang="zh-TW" sz="32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...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1996184" y="358140"/>
            <a:ext cx="2729552" cy="1828800"/>
          </a:xfrm>
          <a:prstGeom prst="wedgeEllipseCallout">
            <a:avLst/>
          </a:prstGeom>
          <a:solidFill>
            <a:srgbClr val="FFCCFF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3969840" y="-1185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31280" y="296100"/>
            <a:ext cx="2834866" cy="1899360"/>
          </a:xfrm>
          <a:prstGeom prst="wedgeEllipseCallout">
            <a:avLst/>
          </a:prstGeom>
          <a:solidFill>
            <a:srgbClr val="FFCCFF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仿" panose="020B0609010101010101" pitchFamily="49" charset="-120"/>
                <a:ea typeface="文鼎粗仿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843614" y="193737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6494880" y="-207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4"/>
          <a:stretch/>
        </p:blipFill>
        <p:spPr>
          <a:xfrm>
            <a:off x="3614880" y="21053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4"/>
          <a:stretch/>
        </p:blipFill>
        <p:spPr>
          <a:xfrm>
            <a:off x="829440" y="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文鼎中仿</vt:lpstr>
      <vt:lpstr>文鼎粗仿</vt:lpstr>
      <vt:lpstr>文鼎細仿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2019-10-29T03:09:24Z</dcterms:modified>
  <dc:language>zh-TW</dc:language>
</cp:coreProperties>
</file>