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29D6F-0C08-4CCF-9277-C25A0B8DCA39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A4AA7-20A0-46A2-83A8-10AF92484A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663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A4AA7-20A0-46A2-83A8-10AF92484A1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45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44880" y="624840"/>
            <a:ext cx="4907280" cy="2286000"/>
          </a:xfrm>
          <a:prstGeom prst="wedgeEllipseCallout">
            <a:avLst/>
          </a:prstGeom>
          <a:ln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海報體" panose="020B0609010101010101" pitchFamily="49" charset="-120"/>
                <a:ea typeface="文鼎海報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21220" y="1478280"/>
            <a:ext cx="1909500" cy="1051560"/>
          </a:xfrm>
          <a:prstGeom prst="wedgeRoundRectCallout">
            <a:avLst>
              <a:gd name="adj1" fmla="val -15246"/>
              <a:gd name="adj2" fmla="val 74094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6C5"/>
                </a:solidFill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133880" y="1478280"/>
            <a:ext cx="1874520" cy="1051560"/>
          </a:xfrm>
          <a:prstGeom prst="wedgeRoundRectCallout">
            <a:avLst>
              <a:gd name="adj1" fmla="val -14329"/>
              <a:gd name="adj2" fmla="val 74094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6C5"/>
                </a:solidFill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7053630" y="1478280"/>
            <a:ext cx="1905000" cy="1095600"/>
          </a:xfrm>
          <a:prstGeom prst="wedgeRoundRectCallout">
            <a:avLst>
              <a:gd name="adj1" fmla="val -10433"/>
              <a:gd name="adj2" fmla="val 75019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C6C5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606040" y="990600"/>
            <a:ext cx="3185160" cy="1310640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6660000" y="1211400"/>
            <a:ext cx="2392680" cy="1311000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2948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7025640" y="1216560"/>
            <a:ext cx="2727960" cy="1231440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C6C5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2.49055E-6 L -1.40141 0.0363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79" y="1806"/>
                                    </p:animMotion>
                                  </p:childTnLst>
                                  <p:subTnLst>
                                    <p:audio>
                                      <p:cMediaNode vol="79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文鼎俏黑體P</vt:lpstr>
      <vt:lpstr>文鼎海報體</vt:lpstr>
      <vt:lpstr>文鼎粗黑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2019-10-29T03:08:26Z</dcterms:modified>
  <dc:language>zh-TW</dc:language>
</cp:coreProperties>
</file>