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2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C7494D-56F1-4730-A4FA-BEC77FDEBF91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B05D62-AA76-45A7-B9AA-E241AB9560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3823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B05D62-AA76-45A7-B9AA-E241AB956030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6322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280160" y="350520"/>
            <a:ext cx="4968240" cy="2362200"/>
          </a:xfrm>
          <a:prstGeom prst="wedgeEllipseCallout">
            <a:avLst>
              <a:gd name="adj1" fmla="val -45066"/>
              <a:gd name="adj2" fmla="val 5733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937080" y="944880"/>
            <a:ext cx="2393640" cy="1356360"/>
          </a:xfrm>
          <a:prstGeom prst="wedgeRectCallout">
            <a:avLst>
              <a:gd name="adj1" fmla="val -8736"/>
              <a:gd name="adj2" fmla="val 73736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一見如故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4219302" y="1058092"/>
            <a:ext cx="2168435" cy="1410788"/>
          </a:xfrm>
          <a:prstGeom prst="wedgeRoundRectCallou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一鼓作氣</a:t>
            </a:r>
          </a:p>
        </p:txBody>
      </p:sp>
      <p:sp>
        <p:nvSpPr>
          <p:cNvPr id="5" name="橢圓形圖說文字 4"/>
          <p:cNvSpPr/>
          <p:nvPr/>
        </p:nvSpPr>
        <p:spPr>
          <a:xfrm>
            <a:off x="6951574" y="944881"/>
            <a:ext cx="1970357" cy="1524000"/>
          </a:xfrm>
          <a:prstGeom prst="wedgeEllipseCallou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474055" y="25779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842942" y="363342"/>
            <a:ext cx="3187338" cy="1961846"/>
          </a:xfrm>
          <a:prstGeom prst="wedgeEllipse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736651" y="953588"/>
            <a:ext cx="2597452" cy="1371600"/>
          </a:xfrm>
          <a:prstGeom prst="cloudCallout">
            <a:avLst>
              <a:gd name="adj1" fmla="val -32903"/>
              <a:gd name="adj2" fmla="val 67262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我想想</a:t>
            </a:r>
            <a:r>
              <a:rPr lang="en-US" altLang="zh-TW" sz="3200" dirty="0"/>
              <a:t>...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491600" y="3862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6270171" y="707571"/>
            <a:ext cx="2129246" cy="1554480"/>
          </a:xfrm>
          <a:prstGeom prst="wedgeRect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102 0.0084 L -0.15102 0.0084 C -0.18425 0.01323 -0.14519 0.0084 -0.21008 0.0084 C -0.24535 0.0084 -0.28063 0.00966 -0.3159 0.01029 C -0.32 0.01092 -0.32393 0.01134 -0.32803 0.01239 C -0.33008 0.01281 -0.33197 0.01407 -0.33401 0.01428 C -0.34315 0.01533 -0.35212 0.01575 -0.36126 0.01638 C -0.3663 0.01722 -0.3811 0.02037 -0.38551 0.02037 L -0.54268 0.02247 C -0.55795 0.02751 -0.5411 0.02247 -0.57291 0.02646 C -0.57543 0.02667 -0.57795 0.02814 -0.58047 0.02835 C -0.59008 0.0294 -0.59968 0.03003 -0.60929 0.03045 C -0.65764 0.03255 -0.73307 0.0336 -0.77701 0.03444 C -0.86614 0.03927 -0.8022 0.03654 -0.96897 0.03654 " pathEditMode="relative" ptsTypes="AAAAAAAAAAAA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文鼎ＰＯＰ－４</vt:lpstr>
      <vt:lpstr>文鼎中廣告體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2019-10-29T03:08:49Z</dcterms:modified>
  <dc:language>zh-TW</dc:language>
</cp:coreProperties>
</file>