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31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e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584540" y="391200"/>
            <a:ext cx="6156960" cy="2484120"/>
          </a:xfrm>
          <a:prstGeom prst="wedgeEllipseCallout">
            <a:avLst>
              <a:gd name="adj1" fmla="val -36922"/>
              <a:gd name="adj2" fmla="val 67408"/>
            </a:avLst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你們知道「一」開頭的成語</a:t>
            </a:r>
            <a:r>
              <a:rPr lang="zh-TW" altLang="en-US" sz="4400" dirty="0" smtClean="0"/>
              <a:t>嗎</a:t>
            </a:r>
            <a:r>
              <a:rPr lang="en-US" altLang="zh-TW" sz="4400" dirty="0" smtClean="0"/>
              <a:t>?</a:t>
            </a:r>
            <a:endParaRPr lang="zh-TW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113832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138320" y="606552"/>
            <a:ext cx="2393640" cy="1298448"/>
          </a:xfrm>
          <a:prstGeom prst="wedgeRoundRectCallout">
            <a:avLst>
              <a:gd name="adj1" fmla="val 2291"/>
              <a:gd name="adj2" fmla="val 96362"/>
              <a:gd name="adj3" fmla="val 16667"/>
            </a:avLst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7539120" y="606552"/>
            <a:ext cx="2229720" cy="1463040"/>
          </a:xfrm>
          <a:prstGeom prst="wedgeRoundRectCallout">
            <a:avLst>
              <a:gd name="adj1" fmla="val -28158"/>
              <a:gd name="adj2" fmla="val 101861"/>
              <a:gd name="adj3" fmla="val 16667"/>
            </a:avLst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一心二用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4560600" y="606552"/>
            <a:ext cx="2346960" cy="1463040"/>
          </a:xfrm>
          <a:prstGeom prst="wedgeRoundRectCallout">
            <a:avLst>
              <a:gd name="adj1" fmla="val -38365"/>
              <a:gd name="adj2" fmla="val 71875"/>
              <a:gd name="adj3" fmla="val 16667"/>
            </a:avLst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6116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666520" y="533400"/>
            <a:ext cx="2590800" cy="1508760"/>
          </a:xfrm>
          <a:prstGeom prst="wedgeRoundRectCallout">
            <a:avLst>
              <a:gd name="adj1" fmla="val -25539"/>
              <a:gd name="adj2" fmla="val 83712"/>
              <a:gd name="adj3" fmla="val 16667"/>
            </a:avLst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324600" y="533400"/>
            <a:ext cx="2773680" cy="1829040"/>
          </a:xfrm>
          <a:prstGeom prst="cloudCallou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我想想</a:t>
            </a:r>
            <a:r>
              <a:rPr lang="en-US" altLang="zh-TW" sz="3200" dirty="0"/>
              <a:t>...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217280" y="80229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019800" y="802296"/>
            <a:ext cx="2377440" cy="1393164"/>
          </a:xfrm>
          <a:prstGeom prst="wedgeRoundRectCallout">
            <a:avLst>
              <a:gd name="adj1" fmla="val -27243"/>
              <a:gd name="adj2" fmla="val 83284"/>
              <a:gd name="adj3" fmla="val 16667"/>
            </a:avLst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7732 -0.12096 C -0.87827 -0.09597 -0.81732 -0.07392 -0.74032 -0.07287 C -0.67937 -0.07098 -0.62929 -0.08295 -0.62835 -0.09786 C -0.62835 -0.11298 -0.67732 -0.12705 -0.73937 -0.12789 C -0.7704 -0.12789 -0.79827 -0.126 -0.81827 -0.12096 C -0.84725 -0.11403 -0.86425 -0.1029 -0.86425 -0.08988 C -0.86425 -0.08295 -0.85937 -0.07602 -0.8504 -0.06993 C -0.82929 -0.05691 -0.78835 -0.04788 -0.74126 -0.04704 C -0.6863 -0.04494 -0.64126 -0.05586 -0.64126 -0.06888 C -0.64032 -0.08295 -0.68536 -0.09492 -0.74032 -0.09702 C -0.76835 -0.09702 -0.79339 -0.09492 -0.81229 -0.09093 C -0.83732 -0.084 -0.85339 -0.07287 -0.85339 -0.06195 C -0.85339 -0.05586 -0.84835 -0.04998 -0.84032 -0.04389 C -0.82126 -0.03297 -0.78536 -0.02394 -0.74236 -0.02289 C -0.69229 -0.02205 -0.65229 -0.03192 -0.65229 -0.04389 C -0.65134 -0.05586 -0.69134 -0.06699 -0.74126 -0.06804 C -0.7663 -0.06888 -0.78929 -0.06699 -0.8063 -0.063 C -0.82929 -0.05691 -0.84236 -0.04788 -0.84236 -0.03696 C -0.84236 -0.03192 -0.83827 -0.02604 -0.83134 -0.021 C -0.81433 -0.01092 -0.78126 -0.00294 -0.74331 -0.00189 C -0.69827 -0.00189 -0.66236 -0.00987 -0.66236 -0.021 C -0.66236 -0.03192 -0.69732 -0.042 -0.74236 -0.04305 C -0.76425 -0.04305 -0.78536 -0.04095 -0.80032 -0.03801 C -0.82126 -0.03297 -0.83339 -0.02394 -0.83433 -0.01491 C -0.83433 -0.00987 -0.82929 -0.00504 -0.82331 -0.00105 C -0.80835 0.00903 -0.77827 0.01596 -0.74425 0.01596 C -0.70425 0.01701 -0.67134 0.01008 -0.67134 3.83452E-6 C -0.6704 -0.00987 -0.70331 -0.0189 -0.74331 -0.01995 C -0.76331 -0.01995 -0.78236 -0.0189 -0.79528 -0.01491 C -0.81433 -0.01092 -0.82536 -0.00294 -0.82536 0.00504 C -0.82536 0.01008 -0.82236 0.01407 -0.81638 0.01806 C -0.80236 0.02709 -0.77638 0.03297 -0.74536 0.03402 C -0.70835 0.03402 -0.67937 0.02814 -0.67937 0.01911 C -0.67827 0.01008 -0.70725 0.0021 -0.74425 0.00105 C -0.76236 0.00105 -0.77827 0.0021 -0.7904 0.00504 C -0.80725 0.00903 -0.81732 0.01596 -0.81732 0.02394 C -0.81732 0.02814 -0.81433 0.03108 -0.80929 0.03507 C -0.79732 0.04305 -0.77339 0.04809 -0.74536 0.04914 C -0.71229 0.04998 -0.6863 0.0441 -0.6863 0.03507 C -0.6863 0.02814 -0.71134 0.01995 -0.74425 0.01995 C -0.76126 0.01911 -0.77638 0.021 -0.78725 0.0231 C -0.80236 0.02709 -0.81134 0.03297 -0.81134 0.04011 C -0.81134 0.0441 -0.80835 0.04704 -0.80331 0.04998 C -0.79229 0.05712 -0.7704 0.06194 -0.7463 0.06299 C -0.71638 0.06404 -0.69229 0.05796 -0.69229 0.05103 C -0.69229 0.04305 -0.71638 0.03696 -0.74536 0.03612 C -0.75937 0.03612 -0.77339 0.03696 -0.78331 0.04011 C -0.79732 0.04305 -0.80536 0.04809 -0.80536 0.05502 C -0.80536 0.05796 -0.80236 0.0611 -0.79827 0.06404 C -0.78835 0.07013 -0.76929 0.07496 -0.7463 0.07496 C -0.72032 0.07601 -0.69827 0.07097 -0.69827 0.06404 C -0.69827 0.05796 -0.71937 0.05208 -0.7463 0.05208 C -0.75827 0.05103 -0.77134 0.05208 -0.78032 0.05397 C -0.79229 0.05796 -0.79937 0.06299 -0.79937 0.06803 C -0.79937 0.07097 -0.79732 0.07412 -0.79339 0.07601 C -0.78425 0.0821 -0.76725 0.08609 -0.7463 0.08693 C -0.72236 0.08693 -0.70331 0.0821 -0.70331 0.07706 C -0.70331 0.07097 -0.72236 0.06509 -0.7463 0.06509 C -0.75827 0.06509 -0.76929 0.06593 -0.77638 0.06803 C -0.78835 0.07013 -0.79433 0.07496 -0.79433 0.08 C -0.79433 0.0821 -0.79229 0.08504 -0.78929 0.08693 C -0.78126 0.09302 -0.76536 0.09596 -0.74725 0.09701 C -0.72536 0.09701 -0.70835 0.09302 -0.70835 0.08798 C -0.70835 0.0821 -0.72536 0.07811 -0.7463 0.07706 C -0.75732 0.07706 -0.76725 0.07811 -0.77433 0.08 C -0.78425 0.0821 -0.7904 0.08609 -0.7904 0.09113 C -0.7904 0.09302 -0.78835 0.09512 -0.78536 0.09701 " pathEditMode="relative" rAng="0" ptsTypes="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41" y="1054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2019-10-29T03:09:43Z</dcterms:modified>
  <dc:language>zh-TW</dc:language>
</cp:coreProperties>
</file>