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-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-137160" y="302772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25880" y="878880"/>
            <a:ext cx="4693920" cy="2042160"/>
          </a:xfrm>
          <a:prstGeom prst="wedgeEllipseCallout">
            <a:avLst>
              <a:gd name="adj1" fmla="val -31395"/>
              <a:gd name="adj2" fmla="val 84888"/>
            </a:avLst>
          </a:prstGeom>
          <a:solidFill>
            <a:srgbClr val="FFC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02080" y="1295400"/>
            <a:ext cx="2651760" cy="13563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7467744" y="1295400"/>
            <a:ext cx="2651760" cy="13563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一心二用</a:t>
            </a:r>
          </a:p>
        </p:txBody>
      </p:sp>
      <p:sp>
        <p:nvSpPr>
          <p:cNvPr id="10" name="圓角矩形圖說文字 9"/>
          <p:cNvSpPr/>
          <p:nvPr/>
        </p:nvSpPr>
        <p:spPr>
          <a:xfrm>
            <a:off x="4434912" y="1295400"/>
            <a:ext cx="2651760" cy="13563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844040" y="2560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773680" y="807720"/>
            <a:ext cx="2971800" cy="1371600"/>
          </a:xfrm>
          <a:prstGeom prst="wedgeRoundRectCallout">
            <a:avLst>
              <a:gd name="adj1" fmla="val -23910"/>
              <a:gd name="adj2" fmla="val 704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小熊，那你呢？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6141720" y="807720"/>
            <a:ext cx="2971800" cy="1371600"/>
          </a:xfrm>
          <a:prstGeom prst="wedgeRoundRectCallout">
            <a:avLst>
              <a:gd name="adj1" fmla="val -23910"/>
              <a:gd name="adj2" fmla="val 704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我想想</a:t>
            </a:r>
            <a:r>
              <a:rPr lang="en-US" altLang="zh-TW" sz="4000"/>
              <a:t>...</a:t>
            </a:r>
            <a:endParaRPr lang="en-US" altLang="zh-TW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736080" y="579120"/>
            <a:ext cx="3048000" cy="17526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6390715" y="369751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4"/>
          <a:stretch/>
        </p:blipFill>
        <p:spPr>
          <a:xfrm>
            <a:off x="6654060" y="205626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4"/>
          <a:stretch/>
        </p:blipFill>
        <p:spPr>
          <a:xfrm>
            <a:off x="6404040" y="223894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4"/>
          <a:stretch/>
        </p:blipFill>
        <p:spPr>
          <a:xfrm>
            <a:off x="1901244" y="305457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4"/>
          <a:stretch/>
        </p:blipFill>
        <p:spPr>
          <a:xfrm>
            <a:off x="5852391" y="194339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4" name="圖片 23"/>
          <p:cNvPicPr/>
          <p:nvPr/>
        </p:nvPicPr>
        <p:blipFill>
          <a:blip r:embed="rId4"/>
          <a:stretch/>
        </p:blipFill>
        <p:spPr>
          <a:xfrm>
            <a:off x="5217000" y="404432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9" name="圖片 28"/>
          <p:cNvPicPr/>
          <p:nvPr/>
        </p:nvPicPr>
        <p:blipFill>
          <a:blip r:embed="rId4"/>
          <a:stretch/>
        </p:blipFill>
        <p:spPr>
          <a:xfrm>
            <a:off x="5322848" y="4416706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0" name="圖片 29"/>
          <p:cNvPicPr/>
          <p:nvPr/>
        </p:nvPicPr>
        <p:blipFill>
          <a:blip r:embed="rId4"/>
          <a:stretch/>
        </p:blipFill>
        <p:spPr>
          <a:xfrm>
            <a:off x="8302198" y="355050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5" name="圖片 34"/>
          <p:cNvPicPr/>
          <p:nvPr/>
        </p:nvPicPr>
        <p:blipFill>
          <a:blip r:embed="rId4"/>
          <a:stretch/>
        </p:blipFill>
        <p:spPr>
          <a:xfrm>
            <a:off x="7854584" y="421849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6" name="圖片 35"/>
          <p:cNvPicPr/>
          <p:nvPr/>
        </p:nvPicPr>
        <p:blipFill>
          <a:blip r:embed="rId4"/>
          <a:stretch/>
        </p:blipFill>
        <p:spPr>
          <a:xfrm>
            <a:off x="8869907" y="416419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7" name="圖片 36"/>
          <p:cNvPicPr/>
          <p:nvPr/>
        </p:nvPicPr>
        <p:blipFill>
          <a:blip r:embed="rId4"/>
          <a:stretch/>
        </p:blipFill>
        <p:spPr>
          <a:xfrm>
            <a:off x="5754000" y="571998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38" name="圖片 37"/>
          <p:cNvPicPr/>
          <p:nvPr/>
        </p:nvPicPr>
        <p:blipFill>
          <a:blip r:embed="rId4"/>
          <a:stretch/>
        </p:blipFill>
        <p:spPr>
          <a:xfrm>
            <a:off x="4932094" y="319274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7211736" y="383072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6471444" y="413141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6434202" y="461349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50" name="圖片 49"/>
          <p:cNvPicPr/>
          <p:nvPr/>
        </p:nvPicPr>
        <p:blipFill>
          <a:blip r:embed="rId4"/>
          <a:stretch/>
        </p:blipFill>
        <p:spPr>
          <a:xfrm>
            <a:off x="7077050" y="500633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51" name="圖片 50"/>
          <p:cNvPicPr/>
          <p:nvPr/>
        </p:nvPicPr>
        <p:blipFill>
          <a:blip r:embed="rId4"/>
          <a:stretch/>
        </p:blipFill>
        <p:spPr>
          <a:xfrm>
            <a:off x="7923175" y="263620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52" name="圖片 51"/>
          <p:cNvPicPr/>
          <p:nvPr/>
        </p:nvPicPr>
        <p:blipFill>
          <a:blip r:embed="rId4"/>
          <a:stretch/>
        </p:blipFill>
        <p:spPr>
          <a:xfrm>
            <a:off x="8642792" y="3104007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2019-10-29T03:09:28Z</dcterms:modified>
  <dc:language>zh-TW</dc:language>
</cp:coreProperties>
</file>