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9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392680" y="441960"/>
            <a:ext cx="5654040" cy="2026920"/>
          </a:xfrm>
          <a:prstGeom prst="wedgeEllipseCallout">
            <a:avLst>
              <a:gd name="adj1" fmla="val -47869"/>
              <a:gd name="adj2" fmla="val 1332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中黑" panose="020B0609010101010101" pitchFamily="49" charset="-120"/>
                <a:ea typeface="文鼎中黑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400" y="306000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142760" y="1012620"/>
            <a:ext cx="2590800" cy="135468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一見如故</a:t>
            </a:r>
            <a:endParaRPr lang="zh-TW" altLang="en-US" sz="2800" dirty="0"/>
          </a:p>
        </p:txBody>
      </p:sp>
      <p:sp>
        <p:nvSpPr>
          <p:cNvPr id="6" name="圓角矩形圖說文字 5"/>
          <p:cNvSpPr/>
          <p:nvPr/>
        </p:nvSpPr>
        <p:spPr>
          <a:xfrm>
            <a:off x="4306080" y="1349640"/>
            <a:ext cx="2590800" cy="135468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308360" y="1041420"/>
            <a:ext cx="2590800" cy="135468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3" name="雲朵形圖說文字 2"/>
          <p:cNvSpPr/>
          <p:nvPr/>
        </p:nvSpPr>
        <p:spPr>
          <a:xfrm>
            <a:off x="5928360" y="1082040"/>
            <a:ext cx="3627120" cy="166152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我想想</a:t>
            </a:r>
            <a:r>
              <a:rPr lang="en-US" altLang="zh-TW" sz="2800" dirty="0"/>
              <a:t>...</a:t>
            </a:r>
            <a:endParaRPr lang="zh-TW" altLang="en-US" sz="2800" dirty="0"/>
          </a:p>
        </p:txBody>
      </p:sp>
      <p:sp>
        <p:nvSpPr>
          <p:cNvPr id="5" name="矩形圖說文字 4"/>
          <p:cNvSpPr/>
          <p:nvPr/>
        </p:nvSpPr>
        <p:spPr>
          <a:xfrm>
            <a:off x="1920240" y="868680"/>
            <a:ext cx="3703320" cy="149352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小熊，那你呢？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080625" y="606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5143993" y="220572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416040" y="1079460"/>
            <a:ext cx="3237960" cy="164292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3"/>
          <a:stretch/>
        </p:blipFill>
        <p:spPr>
          <a:xfrm>
            <a:off x="11215560" y="-414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3"/>
          <a:stretch/>
        </p:blipFill>
        <p:spPr>
          <a:xfrm>
            <a:off x="10233025" y="22057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3"/>
          <a:stretch/>
        </p:blipFill>
        <p:spPr>
          <a:xfrm>
            <a:off x="10233025" y="33492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3"/>
          <a:stretch/>
        </p:blipFill>
        <p:spPr>
          <a:xfrm>
            <a:off x="10659754" y="561476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3"/>
          <a:stretch/>
        </p:blipFill>
        <p:spPr>
          <a:xfrm>
            <a:off x="10407506" y="449268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614 0.00756 L -0.16614 0.00777 C -0.16661 0.00798 -0.18047 0.02058 -0.18283 0.02583 C -0.18425 0.02877 -0.18472 0.03255 -0.18582 0.03591 C -0.18661 0.0378 -0.18803 0.03969 -0.18897 0.042 C -0.19007 0.04452 -0.19102 0.04725 -0.19196 0.04998 C -0.19259 0.05187 -0.19259 0.05418 -0.19338 0.05607 C -0.19527 0.06027 -0.19748 0.06405 -0.19952 0.06804 L -0.20252 0.07413 C -0.20346 0.07623 -0.20409 0.07896 -0.20551 0.08022 C -0.20708 0.08148 -0.20866 0.08274 -0.21007 0.08421 C -0.21527 0.09008 -0.21606 0.09491 -0.22362 0.09827 L -0.23275 0.10247 C -0.23433 0.10436 -0.23543 0.10709 -0.23732 0.10835 C -0.24 0.11045 -0.2433 0.11108 -0.24629 0.11255 C -0.24787 0.11318 -0.2496 0.11318 -0.25086 0.11444 C -0.25244 0.11591 -0.2537 0.11759 -0.25543 0.11843 C -0.25779 0.11969 -0.26047 0.11969 -0.26299 0.12053 C -0.26456 0.12095 -0.26598 0.122 -0.26755 0.12263 C -0.27259 0.1241 -0.27779 0.12431 -0.28267 0.12662 C -0.28566 0.12788 -0.2885 0.12977 -0.29165 0.13061 C -0.29417 0.13124 -0.29669 0.13208 -0.29921 0.13271 C -0.30283 0.13334 -0.30629 0.13376 -0.30992 0.1346 C -0.31196 0.13502 -0.31385 0.13628 -0.3159 0.1367 C -0.31984 0.13754 -0.32393 0.13775 -0.32803 0.13838 C -0.33055 0.13922 -0.33307 0.13985 -0.33559 0.14069 L -0.41118 0.13838 C -0.4148 0.13817 -0.42677 0.13523 -0.43086 0.1346 C -0.43527 0.13376 -0.43984 0.13334 -0.4444 0.13271 C -0.46913 0.12158 -0.43811 0.1346 -0.46252 0.12662 C -0.46566 0.12557 -0.4685 0.12326 -0.47165 0.12263 C -0.47464 0.12179 -0.47763 0.12137 -0.48063 0.12053 C -0.4822 0.12011 -0.48362 0.11906 -0.48519 0.11843 C -0.48724 0.1178 -0.48929 0.11717 -0.49133 0.11654 C -0.49433 0.11528 -0.49732 0.11381 -0.50031 0.11255 L -0.50488 0.11045 C -0.50645 0.10982 -0.50787 0.10919 -0.50944 0.10835 C -0.51196 0.10709 -0.51448 0.10562 -0.517 0.10436 C -0.52 0.10289 -0.52299 0.10163 -0.52598 0.10037 C -0.52755 0.09974 -0.52913 0.09932 -0.53055 0.09827 C -0.53259 0.09701 -0.53448 0.09554 -0.53669 0.09428 C -0.53811 0.09344 -0.53968 0.09323 -0.5411 0.09239 C -0.54283 0.09113 -0.54409 0.08945 -0.54566 0.08819 C -0.54771 0.08672 -0.54992 0.08588 -0.55181 0.08421 C -0.56425 0.07224 -0.54881 0.08337 -0.56078 0.07413 C -0.56283 0.07266 -0.56488 0.07161 -0.56692 0.07014 C -0.56929 0.06825 -0.57574 0.06195 -0.57748 0.06006 C -0.57905 0.05817 -0.58031 0.05586 -0.58204 0.05397 C -0.58645 0.04893 -0.59118 0.04452 -0.59574 0.0399 C -0.59779 0.0378 -0.6 0.03612 -0.60173 0.03381 L -0.60629 0.02772 C -0.61007 0.0126 -0.60503 0.03108 -0.61086 0.01575 C -0.61165 0.01386 -0.61181 0.01176 -0.61244 0.00966 C -0.61149 -0.00882 -0.61212 -0.01764 -0.60929 -0.03276 C -0.60897 -0.03486 -0.6085 -0.03675 -0.60787 -0.03864 C -0.60708 -0.04095 -0.60566 -0.04263 -0.60488 -0.04473 C -0.60409 -0.04662 -0.6044 -0.04935 -0.6033 -0.05082 C -0.5937 -0.06363 -0.59732 -0.05586 -0.58976 -0.0609 C -0.58803 -0.06195 -0.58692 -0.06405 -0.58503 -0.06489 C -0.57921 -0.06783 -0.57149 -0.06909 -0.56535 -0.07098 C -0.55448 -0.07434 -0.56425 -0.07203 -0.55181 -0.07497 C -0.53811 -0.07833 -0.5474 -0.0756 -0.53669 -0.07896 C -0.51795 -0.07833 -0.49937 -0.07833 -0.48063 -0.07707 C -0.47858 -0.07686 -0.47669 -0.0756 -0.47464 -0.07497 C -0.47212 -0.07434 -0.4696 -0.07371 -0.46708 -0.07308 C -0.46503 -0.07245 -0.46314 -0.0714 -0.4611 -0.07098 C -0.45748 -0.07014 -0.45401 -0.06972 -0.45039 -0.06888 C -0.4433 -0.0651 -0.44157 -0.06405 -0.43385 -0.0609 C -0.43181 -0.06006 -0.42976 -0.05964 -0.42771 -0.0588 C -0.41826 -0.0504 -0.42913 -0.0588 -0.41259 -0.05292 C -0.41055 -0.05208 -0.40866 -0.04977 -0.40661 -0.04872 C -0.40283 -0.04704 -0.39086 -0.04347 -0.38692 -0.04074 C -0.37905 -0.03549 -0.38314 -0.03738 -0.3748 -0.03465 C -0.37181 -0.03192 -0.36897 -0.02877 -0.36582 -0.02667 C -0.36377 -0.0252 -0.36173 -0.02415 -0.35968 -0.02268 C -0.3559 -0.01974 -0.35354 -0.01701 -0.3507 -0.0126 C -0.3474 -0.00735 -0.34771 -0.00651 -0.34614 -0.00042 C -0.34866 0.02877 -0.34598 0.00861 -0.34913 0.02373 C -0.34976 0.02646 -0.34976 0.0294 -0.3507 0.03192 C -0.35181 0.03486 -0.35385 0.03696 -0.35527 0.0399 C -0.36189 0.05397 -0.35417 0.04221 -0.36283 0.05397 C -0.36519 0.06699 -0.36236 0.05775 -0.36881 0.06804 C -0.37307 0.07497 -0.37086 0.07497 -0.37637 0.08232 C -0.37826 0.08462 -0.3844 0.09008 -0.38692 0.09239 C -0.39417 0.10688 -0.38393 0.08903 -0.39905 0.10247 C -0.40063 0.10373 -0.40189 0.10562 -0.40362 0.10646 C -0.42015 0.11444 -0.41039 0.10751 -0.42173 0.11255 L -0.43086 0.11654 C -0.43228 0.11717 -0.4337 0.11822 -0.43527 0.11843 C -0.45165 0.12221 -0.43779 0.11927 -0.45952 0.12263 C -0.46362 0.12305 -0.46755 0.1241 -0.47165 0.12452 C -0.47811 0.12536 -0.48472 0.12578 -0.49133 0.12662 C -0.49527 0.12704 -0.49937 0.12809 -0.5033 0.12851 C -0.51039 0.12935 -0.51748 0.12998 -0.52456 0.13061 C -0.52755 0.13124 -0.53055 0.13208 -0.53354 0.13271 C -0.53763 0.13334 -0.54173 0.13376 -0.54566 0.1346 C -0.54818 0.13523 -0.5507 0.13586 -0.55322 0.1367 C -0.55527 0.13733 -0.55732 0.13817 -0.55937 0.13838 C -0.56377 0.13964 -0.56834 0.13985 -0.57291 0.14069 L -0.58204 0.14468 C -0.58346 0.14531 -0.58503 0.14615 -0.58645 0.14678 C -0.58866 0.1472 -0.5907 0.14825 -0.59275 0.14867 C -0.59574 0.14951 -0.59874 0.14993 -0.60173 0.15077 C -0.6033 0.15119 -0.60472 0.15224 -0.60629 0.15287 C -0.60881 0.15329 -0.61133 0.15392 -0.61385 0.15455 C -0.61543 0.15539 -0.61685 0.15602 -0.61826 0.15686 C -0.62913 0.16064 -0.61937 0.15665 -0.63181 0.16064 C -0.63338 0.16127 -0.63496 0.16211 -0.63637 0.16295 C -0.64063 0.16862 -0.64393 0.17366 -0.65007 0.17702 C -0.65259 0.17828 -0.65511 0.17933 -0.65763 0.18101 C -0.65921 0.18206 -0.66063 0.18353 -0.66204 0.18479 C -0.67039 0.19298 -0.66834 0.1913 -0.67716 0.20327 C -0.67874 0.20516 -0.68063 0.20684 -0.68173 0.20915 C -0.68283 0.21125 -0.68362 0.21314 -0.68472 0.21524 C -0.68818 0.22049 -0.69023 0.2207 -0.69228 0.22742 C -0.6937 0.23099 -0.69433 0.23519 -0.69543 0.23939 C -0.6959 0.24128 -0.69653 0.24338 -0.69685 0.24548 C -0.69795 0.25094 -0.69858 0.25619 -0.69984 0.26165 L -0.70299 0.27383 C -0.70346 0.27572 -0.70362 0.27803 -0.7044 0.27971 C -0.70551 0.28181 -0.70677 0.2837 -0.7074 0.2858 C -0.71244 0.3005 -0.70677 0.2963 -0.71496 0.29987 C -0.71448 0.29588 -0.71385 0.29189 -0.71354 0.2879 C -0.71118 0.2606 -0.71401 0.27362 -0.71055 0.25934 C -0.70771 0.23372 -0.70803 0.24338 -0.71055 0.20327 C -0.7107 0.20033 -0.71102 0.1976 -0.71196 0.19487 C -0.7137 0.19046 -0.71606 0.1871 -0.71811 0.1829 C -0.71905 0.18101 -0.72047 0.17933 -0.7211 0.17702 C -0.72157 0.17492 -0.72173 0.17261 -0.72252 0.17093 C -0.72377 0.16862 -0.72582 0.16715 -0.72708 0.16484 C -0.72834 0.16295 -0.72897 0.16064 -0.73007 0.15875 C -0.73149 0.15665 -0.73322 0.15476 -0.73464 0.15287 C -0.73637 0.15014 -0.73779 0.1472 -0.73921 0.14468 C -0.74031 0.14279 -0.7411 0.14048 -0.7422 0.13838 C -0.74503 0.13439 -0.74834 0.13061 -0.75133 0.12662 C -0.75275 0.12452 -0.75464 0.12284 -0.7559 0.12053 C -0.75858 0.11507 -0.75937 0.11255 -0.76346 0.10835 C -0.76629 0.10541 -0.76897 0.10142 -0.77244 0.10037 C -0.77448 0.09974 -0.77653 0.09869 -0.77858 0.09827 C -0.79496 0.09491 -0.78818 0.09785 -0.80267 0.09428 C -0.80472 0.09386 -0.80677 0.09302 -0.80881 0.09239 C -0.81228 0.09302 -0.81606 0.0926 -0.81937 0.09428 C -0.82173 0.09554 -0.82346 0.09806 -0.82535 0.10037 C -0.82866 0.10415 -0.83165 0.10835 -0.83464 0.11255 L -0.84362 0.12452 C -0.84503 0.12662 -0.84692 0.1283 -0.84803 0.13061 C -0.84913 0.13271 -0.8496 0.13502 -0.85102 0.1367 C -0.85228 0.13796 -0.85417 0.13796 -0.85559 0.13838 C -0.85716 0.14069 -0.85874 0.14258 -0.86015 0.14468 C -0.86126 0.14657 -0.86189 0.14888 -0.86314 0.15077 C -0.8644 0.15245 -0.86614 0.15329 -0.86771 0.15455 C -0.87023 0.16463 -0.8674 0.1577 -0.8737 0.16484 C -0.88866 0.18143 -0.86944 0.16085 -0.88126 0.17702 C -0.88267 0.17849 -0.8844 0.17954 -0.88582 0.18101 C -0.88755 0.1829 -0.88881 0.18479 -0.89039 0.1871 C -0.8937 0.20033 -0.88913 0.18731 -0.89637 0.19487 C -0.89779 0.19655 -0.89811 0.19949 -0.89952 0.20096 C -0.90299 0.20516 -0.90614 0.20495 -0.91007 0.20705 C -0.91212 0.20831 -0.91417 0.20978 -0.91606 0.21125 C -0.91763 0.21251 -0.91905 0.21419 -0.92063 0.21524 C -0.92204 0.21608 -0.92377 0.21608 -0.92519 0.21734 C -0.92834 0.21965 -0.93086 0.22364 -0.93417 0.22511 C -0.93574 0.22595 -0.93732 0.22637 -0.93874 0.22742 C -0.94189 0.22952 -0.94488 0.23246 -0.94787 0.23519 C -0.94929 0.23666 -0.9507 0.23855 -0.95244 0.23939 C -0.96488 0.24506 -0.94519 0.2354 -0.96598 0.24947 C -0.9737 0.25472 -0.97023 0.25178 -0.97653 0.25766 C -0.97763 0.25934 -0.97811 0.26207 -0.97952 0.26354 C -0.98078 0.26501 -0.98267 0.2648 -0.98409 0.26564 C -0.98582 0.26669 -0.98724 0.26816 -0.98866 0.26963 C -1.00031 0.28265 -0.98645 0.26984 -0.99779 0.27971 C -0.98866 0.28916 -0.98 0.29924 -0.97055 0.30806 C -0.96551 0.31268 -0.96015 0.31667 -0.95543 0.32213 C -0.95291 0.32486 -0.95196 0.32969 -0.94929 0.33221 C -0.94677 0.33473 -0.94031 0.3362 -0.94031 0.33641 C -0.91354 0.33032 -0.94692 0.33788 -0.92362 0.33221 C -0.92063 0.33137 -0.91763 0.33116 -0.91464 0.33011 C -0.91149 0.32906 -0.9085 0.32759 -0.90551 0.32612 C -0.90393 0.32549 -0.90252 0.32444 -0.90094 0.32423 C -0.89133 0.3215 -0.8959 0.32297 -0.8874 0.32003 C -0.88582 0.31877 -0.88393 0.31793 -0.88283 0.31604 C -0.87984 0.31142 -0.88 0.30722 -0.87826 0.30197 C -0.87748 0.29924 -0.87622 0.29651 -0.87527 0.29399 C -0.87354 0.269 -0.8737 0.27908 -0.8737 0.26354 L -0.92063 0.22742 C -0.95685 0.22931 -0.94913 0.22742 -0.97196 0.23141 C -0.97637 0.23225 -0.98708 0.23393 -0.99165 0.23519 C -0.99637 0.23666 -0.99795 0.2375 -1.0022 0.23939 C -1.00425 0.24128 -1.00677 0.24275 -1.00834 0.24548 C -1.00929 0.24716 -1.00913 0.24968 -1.00976 0.25157 C -1.0107 0.25346 -1.01212 0.25535 -1.01291 0.25766 C -1.01417 0.26144 -1.01464 0.26585 -1.0159 0.26963 C -1.02425 0.29735 -1.01433 0.26249 -1.02047 0.28979 C -1.02126 0.29336 -1.02236 0.29651 -1.02346 0.29987 C -1.02299 0.31667 -1.02409 0.33368 -1.02189 0.35027 C -1.02141 0.35405 -1.01811 0.35573 -1.0159 0.35846 C -1.01196 0.36266 -1.00834 0.36749 -1.00377 0.37043 C -0.99118 0.37799 -0.97779 0.38282 -0.9644 0.38849 L -0.94031 0.39878 C -0.93732 0.40004 -0.93433 0.40235 -0.93118 0.40277 L -0.90393 0.40655 C -0.89401 0.40592 -0.877 0.40466 -0.86614 0.40277 C -0.86015 0.40172 -0.85401 0.40025 -0.84803 0.39878 C -0.84409 0.39752 -0.83496 0.39563 -0.83165 0.39269 C -0.82267 0.38492 -0.82818 0.39038 -0.81637 0.37463 L -0.81023 0.36644 C -0.80929 0.36245 -0.80897 0.35783 -0.80724 0.35447 C -0.8 0.33977 -0.80283 0.3467 -0.79811 0.33431 C -0.79874 0.32276 -0.79889 0.31142 -0.79968 0.29987 C -0.80015 0.29273 -0.8033 0.2858 -0.80566 0.27971 C -0.80661 0.27761 -0.80787 0.27593 -0.80881 0.27383 C -0.80992 0.2711 -0.81102 0.26837 -0.81181 0.26564 C -0.81244 0.26312 -0.81228 0.25997 -0.81322 0.25766 C -0.8159 0.25115 -0.81937 0.24548 -0.82236 0.23939 L -0.82834 0.22742 C -0.8296 0.22511 -0.83007 0.22259 -0.83165 0.22133 C -0.83716 0.21671 -0.84362 0.21314 -0.84803 0.20705 C -0.85149 0.20243 -0.85433 0.19802 -0.85858 0.19487 C -0.8611 0.1934 -0.86377 0.19256 -0.86614 0.19109 C -0.86834 0.18983 -0.87007 0.18752 -0.87228 0.1871 C -0.87779 0.18563 -0.8833 0.18584 -0.88881 0.18479 C -0.89196 0.18458 -0.89496 0.18353 -0.89795 0.1829 C -0.90252 0.18227 -0.90708 0.18143 -0.91149 0.18101 C -0.92377 0.18143 -0.96503 0.17702 -0.98866 0.18479 C -0.99023 0.18563 -0.99165 0.18626 -0.99322 0.1871 C -1.00503 0.19886 -0.99354 0.18689 -1.00535 0.20096 C -1.01889 0.21755 -1.01921 0.21461 -1.03102 0.2375 C -1.03748 0.24989 -1.05165 0.28706 -1.05511 0.29798 C -1.05732 0.30428 -1.05858 0.31121 -1.05968 0.31814 C -1.06157 0.32864 -1.06267 0.33956 -1.06425 0.35027 C -1.06472 0.35279 -1.06519 0.35552 -1.06582 0.35846 C -1.06944 0.40655 -1.06803 0.38534 -1.07023 0.42293 C -1.06929 0.44183 -1.0685 0.46031 -1.06724 0.47942 C -1.06692 0.48383 -1.06677 0.48887 -1.06582 0.49328 C -1.06425 0.49958 -1.06189 0.50546 -1.05968 0.51134 C -1.05653 0.52037 -1.0507 0.53633 -1.04614 0.54368 C -1.04252 0.54956 -1.03811 0.55481 -1.03401 0.56006 C -1.0296 0.56531 -1.02535 0.57119 -1.02047 0.57623 C -1.01007 0.58609 -0.98598 0.60499 -0.97511 0.61234 C -0.96566 0.61864 -0.92787 0.64426 -0.91007 0.65266 C -0.90362 0.65581 -0.89685 0.65728 -0.89039 0.66064 C -0.88472 0.66337 -0.87968 0.66862 -0.8737 0.67093 C -0.86393 0.67471 -0.85354 0.67534 -0.84362 0.6787 C -0.83968 0.68038 -0.83574 0.68164 -0.83165 0.6829 C -0.82377 0.68479 -0.81118 0.68605 -0.80425 0.6871 C -0.79007 0.68626 -0.77606 0.68605 -0.76189 0.68479 C -0.75307 0.68416 -0.75259 0.68311 -0.74519 0.68101 C -0.74267 0.68017 -0.74015 0.67954 -0.73763 0.6787 C -0.71905 0.6745 -0.73842 0.68017 -0.71055 0.67093 C -0.7085 0.67009 -0.70629 0.66967 -0.7044 0.66883 C -0.70189 0.66757 -0.69937 0.66631 -0.69685 0.66484 C -0.69433 0.66316 -0.69196 0.66022 -0.68929 0.65875 C -0.6874 0.65749 -0.68535 0.65728 -0.6833 0.65686 C -0.68126 0.65455 -0.67921 0.65287 -0.67716 0.65077 C -0.67559 0.64867 -0.67448 0.64594 -0.67275 0.64468 C -0.67039 0.64258 -0.66519 0.64069 -0.66519 0.6409 L -0.57889 0.31205 C -0.58204 0.30659 -0.5844 0.30071 -0.58818 0.29588 C -0.59023 0.29315 -0.59322 0.29189 -0.59574 0.28979 C -0.59732 0.28853 -0.59858 0.28664 -0.60031 0.2858 C -0.60267 0.28454 -0.60535 0.28454 -0.60787 0.28391 C -0.60944 0.28328 -0.61086 0.28244 -0.61244 0.28181 C -0.61433 0.28097 -0.61637 0.28055 -0.61826 0.27971 C -0.62677 0.27593 -0.62393 0.27572 -0.63181 0.27383 C -0.63543 0.27278 -0.63889 0.27257 -0.64252 0.27173 C -0.64503 0.2711 -0.6474 0.27005 -0.65007 0.26963 C -0.6611 0.26858 -0.67212 0.26837 -0.6833 0.26774 L -0.75133 0.26963 C -0.75338 0.26984 -0.75543 0.27047 -0.75732 0.27173 C -0.77559 0.28391 -0.75401 0.27362 -0.76787 0.27971 C -0.76944 0.28181 -0.77086 0.28412 -0.77244 0.2858 C -0.78283 0.29651 -0.78425 0.29336 -0.79511 0.30806 C -0.80787 0.32486 -0.80141 0.31877 -0.81322 0.32822 C -0.81433 0.33011 -0.81496 0.33263 -0.81637 0.33431 C -0.82063 0.33935 -0.83007 0.34838 -0.83007 0.34859 C -0.83811 0.3698 -0.82692 0.34439 -0.83921 0.36035 C -0.84031 0.36161 -0.83968 0.36455 -0.84063 0.36644 C -0.8422 0.36896 -0.84456 0.37043 -0.84661 0.37253 C -0.84803 0.37862 -0.84787 0.37946 -0.85102 0.38471 C -0.85244 0.38681 -0.85433 0.38828 -0.85559 0.39059 C -0.85779 0.39437 -0.85968 0.39878 -0.86173 0.40277 L -0.86472 0.40886 C -0.86692 0.42104 -0.86551 0.41432 -0.86929 0.42902 C -0.86976 0.4307 -0.87055 0.43301 -0.8707 0.43511 L -0.87228 0.44708 C -0.87181 0.45758 -0.87259 0.46892 -0.8707 0.47942 C -0.86992 0.48383 -0.86677 0.48719 -0.86472 0.49139 C -0.86362 0.49328 -0.8633 0.49622 -0.86173 0.49748 C -0.85102 0.50462 -0.86 0.49895 -0.85102 0.50357 C -0.84661 0.50588 -0.83921 0.5105 -0.83464 0.51134 C -0.82346 0.51428 -0.8296 0.51323 -0.81637 0.51575 C -0.80472 0.51491 -0.79307 0.51491 -0.78157 0.51365 C -0.77543 0.51302 -0.76929 0.51218 -0.76346 0.50966 C -0.76189 0.50903 -0.76047 0.50777 -0.75889 0.50756 C -0.75291 0.50651 -0.74677 0.5063 -0.74078 0.50546 C -0.73669 0.5042 -0.73275 0.50231 -0.72866 0.50147 C -0.72362 0.50021 -0.71842 0.49937 -0.71354 0.49748 C -0.71196 0.49664 -0.71039 0.49622 -0.70897 0.49559 C -0.7074 0.49433 -0.70598 0.49286 -0.7044 0.49139 C -0.70236 0.48719 -0.69952 0.48383 -0.69842 0.47942 C -0.69795 0.47732 -0.69763 0.47501 -0.69685 0.47333 C -0.69196 0.4601 -0.6948 0.47606 -0.69086 0.45527 C -0.68992 0.45065 -0.68771 0.43805 -0.68629 0.43511 L -0.68031 0.42293 C -0.677 0.41621 -0.67905 0.41684 -0.67574 0.41684 L -0.67574 0.41705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213" y="29651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2 0.00441 L -0.15952 0.00441 C -0.16551 0.00294 -0.17165 0.00168 -0.17763 0.00021 C -0.17968 -0.00021 -0.18157 -0.00126 -0.18362 -0.00168 C -0.18661 -0.00252 -0.18976 -0.00294 -0.19275 -0.00378 C -0.1948 -0.0042 -0.19669 -0.00525 -0.19874 -0.00567 C -0.20173 -0.00651 -0.20488 -0.00714 -0.20787 -0.00777 C -0.23102 -0.01344 -0.19779 -0.00588 -0.22441 -0.01176 C -0.23811 -0.01113 -0.25165 -0.01092 -0.26535 -0.00987 C -0.2674 -0.00966 -0.26929 -0.00819 -0.27134 -0.00777 C -0.27637 -0.00693 -0.28141 -0.00651 -0.28645 -0.00567 C -0.29921 0.00273 -0.28456 -0.00588 -0.30456 0.00021 C -0.30724 0.00105 -0.3096 0.00336 -0.31212 0.00441 C -0.31559 0.00546 -0.31921 0.00567 -0.32267 0.0063 C -0.32771 0.00903 -0.33275 0.01218 -0.33779 0.01449 C -0.34252 0.01638 -0.34504 0.01743 -0.34992 0.02037 C -0.3633 0.02856 -0.35417 0.0252 -0.36661 0.02856 C -0.37008 0.03045 -0.3737 0.03234 -0.37716 0.03465 C -0.38031 0.03633 -0.38315 0.03906 -0.3863 0.04053 C -0.3896 0.04242 -0.39338 0.04305 -0.39685 0.04473 C -0.40047 0.04641 -0.40378 0.04872 -0.4074 0.05061 C -0.41543 0.05481 -0.42362 0.05859 -0.43165 0.06279 C -0.43669 0.06531 -0.44173 0.06825 -0.44677 0.07077 C -0.44929 0.07224 -0.45165 0.07392 -0.45433 0.07497 L -0.4663 0.07896 C -0.47039 0.08022 -0.47433 0.08211 -0.47842 0.08295 C -0.49401 0.08589 -0.49559 0.08652 -0.51622 0.08694 L -0.72189 0.08904 C -0.72535 0.08967 -0.72897 0.09009 -0.73244 0.09093 C -0.73653 0.09198 -0.74047 0.0945 -0.74456 0.09513 L -0.75811 0.09702 C -0.76015 0.09765 -0.7622 0.09849 -0.76425 0.09912 C -0.77023 0.10059 -0.77637 0.10101 -0.78236 0.10311 C -0.79386 0.10689 -0.78267 0.10353 -0.79889 0.1071 C -0.80141 0.10773 -0.80393 0.10878 -0.80645 0.1092 C -0.82015 0.11088 -0.8337 0.11193 -0.8474 0.11319 C -0.85039 0.11382 -0.85338 0.11424 -0.85637 0.11529 C -0.85795 0.11571 -0.85937 0.11676 -0.86094 0.11718 C -0.86551 0.11823 -0.87008 0.11865 -0.87449 0.11928 C -0.87653 0.12054 -0.87858 0.12201 -0.88063 0.12327 C -0.88204 0.12411 -0.88393 0.1239 -0.88519 0.12537 C -0.8896 0.12999 -0.89323 0.13608 -0.89716 0.14133 C -0.89921 0.14406 -0.9011 0.147 -0.9033 0.14952 C -0.90582 0.15225 -0.90819 0.15498 -0.91086 0.1575 C -0.91889 0.16527 -0.9263 0.16905 -0.93197 0.18164 C -0.93527 0.18899 -0.937 0.19235 -0.93952 0.19991 C -0.94063 0.20306 -0.94141 0.20663 -0.94252 0.20999 C -0.94441 0.21482 -0.94677 0.21923 -0.94866 0.22406 C -0.94976 0.22721 -0.95055 0.23078 -0.95165 0.23414 C -0.9526 0.23687 -0.95386 0.23939 -0.95464 0.24212 C -0.9559 0.24674 -0.95653 0.25157 -0.95763 0.2564 C -0.95905 0.26165 -0.96078 0.26711 -0.9622 0.27236 C -0.96378 0.27845 -0.96504 0.28454 -0.96677 0.29063 C -0.96834 0.29588 -0.97008 0.30113 -0.97134 0.3068 C -0.97323 0.3152 -0.97386 0.32423 -0.9759 0.33284 C -0.97716 0.33893 -0.97889 0.34502 -0.98031 0.35111 C -0.98094 0.35636 -0.98315 0.37652 -0.98346 0.38135 C -0.98409 0.39668 -0.98441 0.41222 -0.98488 0.42776 C -0.98441 0.46325 -0.98504 0.49895 -0.98346 0.53444 C -0.98315 0.54095 -0.98 0.54641 -0.97889 0.55271 C -0.97496 0.57329 -0.98031 0.54767 -0.97433 0.56888 C -0.97354 0.5714 -0.97354 0.57434 -0.97275 0.57686 C -0.97197 0.57959 -0.97055 0.58211 -0.96976 0.58484 C -0.96897 0.58757 -0.96882 0.5903 -0.96834 0.59303 C -0.96787 0.59492 -0.96724 0.59702 -0.96677 0.59912 C -0.96614 0.60164 -0.96614 0.60458 -0.96519 0.6071 C -0.96362 0.61151 -0.96078 0.61487 -0.95921 0.61928 C -0.95716 0.62453 -0.9559 0.63062 -0.95323 0.63524 C -0.94189 0.65414 -0.95291 0.63734 -0.93952 0.65351 C -0.93637 0.65729 -0.9337 0.66191 -0.93055 0.66548 C -0.92724 0.66926 -0.9233 0.67198 -0.91984 0.67555 C -0.91622 0.67954 -0.91307 0.68395 -0.90929 0.68773 C -0.90551 0.69151 -0.8926 0.70012 -0.8896 0.7018 C -0.8863 0.70369 -0.88252 0.70432 -0.87905 0.70579 C -0.86 0.71377 -0.87181 0.7102 -0.85795 0.71398 C -0.85134 0.71335 -0.84472 0.71272 -0.83826 0.71188 C -0.83071 0.71083 -0.82283 0.70894 -0.81559 0.70579 C -0.80693 0.70222 -0.79795 0.69928 -0.78992 0.69382 C -0.74456 0.66212 -0.76063 0.67303 -0.74 0.64742 C -0.73559 0.64196 -0.73055 0.63713 -0.72645 0.63125 C -0.71732 0.61844 -0.70708 0.60647 -0.70063 0.59093 C -0.66834 0.51197 -0.70456 0.60353 -0.68866 0.5567 C -0.6874 0.55313 -0.68519 0.55019 -0.68409 0.54662 C -0.67811 0.52856 -0.67291 0.51029 -0.6674 0.49223 C -0.66393 0.48068 -0.65968 0.46976 -0.65685 0.458 C -0.65386 0.44519 -0.65071 0.43238 -0.64771 0.41957 C -0.63748 0.37337 -0.64519 0.39647 -0.63417 0.36728 C -0.63323 0.36119 -0.63212 0.3551 -0.63118 0.34901 C -0.63055 0.34565 -0.62992 0.34229 -0.6296 0.33893 C -0.62882 0.32948 -0.62866 0.32024 -0.62819 0.31079 C -0.62897 0.28328 -0.62441 0.26963 -0.63417 0.25031 C -0.63543 0.24779 -0.63685 0.24548 -0.63874 0.24422 C -0.64724 0.23855 -0.68252 0.22847 -0.68409 0.22805 C -0.71653 0.21965 -0.68551 0.23078 -0.70819 0.22406 C -0.71433 0.22217 -0.72031 0.21965 -0.72645 0.21797 C -0.72992 0.21692 -0.73338 0.21692 -0.737 0.21608 C -0.73905 0.21545 -0.74094 0.21419 -0.74299 0.21398 C -0.75102 0.21293 -0.75921 0.21272 -0.76724 0.21188 C -0.77023 0.21125 -0.77323 0.20978 -0.77622 0.20999 C -0.78393 0.21041 -0.79165 0.21104 -0.79889 0.21398 C -0.81559 0.22049 -0.8422 0.2501 -0.85039 0.26228 C -0.86897 0.29021 -0.88504 0.31142 -0.89874 0.34502 C -0.91275 0.37925 -0.93039 0.4454 -0.93811 0.48215 C -0.94047 0.49391 -0.9411 0.5063 -0.94252 0.51848 C -0.94535 0.57266 -0.94614 0.56762 -0.93811 0.64742 C -0.93606 0.66611 -0.92141 0.68773 -0.91086 0.69571 C -0.87921 0.71986 -0.83905 0.71818 -0.80504 0.72196 C -0.79134 0.72343 -0.77779 0.72469 -0.76425 0.72595 L -0.68409 0.72406 C -0.66598 0.72196 -0.64614 0.70852 -0.6296 0.69991 C -0.60756 0.68815 -0.60582 0.69151 -0.58126 0.66758 C -0.56992 0.65666 -0.53858 0.61235 -0.53134 0.59912 C -0.50756 0.55502 -0.50252 0.52331 -0.48756 0.46997 C -0.47842 0.39878 -0.46756 0.34208 -0.47386 0.26837 C -0.48 0.19823 -0.50031 0.13041 -0.53291 0.07497 C -0.54031 0.06216 -0.54787 0.04914 -0.557 0.03864 C -0.59008 0.00084 -0.64315 -0.01512 -0.67952 -0.03192 C -0.68645 -0.03528 -0.69354 -0.03822 -0.70063 -0.04011 C -0.70708 -0.04158 -0.71386 -0.04137 -0.72031 -0.042 L -0.75512 -0.04599 C -0.76976 -0.04347 -0.78441 -0.04179 -0.79889 -0.03801 C -0.83323 -0.0294 -0.90283 0.02961 -0.90929 0.03465 C -0.92094 0.04347 -0.93307 0.05208 -0.94252 0.06489 C -0.96677 0.09702 -1.00771 0.15225 -1.02267 0.2039 C -1.02834 0.22343 -1.03622 0.26438 -1.03622 0.26438 C -1.03386 0.29252 -1.03338 0.32129 -1.02882 0.34901 C -1.02693 0.36035 -1.00834 0.37778 -1.00299 0.38135 C -0.99291 0.38807 -0.98204 0.39248 -0.97134 0.39752 C -0.93968 0.41201 -0.90819 0.42713 -0.87606 0.43973 C -0.86283 0.44498 -0.75952 0.48047 -0.72645 0.48824 C -0.70787 0.49244 -0.68913 0.49454 -0.67039 0.49832 C -0.6548 0.50126 -0.63937 0.5063 -0.62362 0.5084 C -0.60393 0.51092 -0.58425 0.51092 -0.56456 0.51239 C -0.4948 0.51092 -0.46551 0.51953 -0.40582 0.49622 C -0.34992 0.47438 -0.31543 0.43868 -0.26535 0.38933 C -0.24693 0.37127 -0.22976 0.35069 -0.21386 0.32885 C -0.19008 0.29588 -0.1622 0.24233 -0.14582 0.2018 C -0.13779 0.18185 -0.13181 0.16023 -0.12472 0.13944 C -0.12015 0.09702 -0.11464 0.05481 -0.11102 0.01239 C -0.11055 0.0063 -0.11134 1.60437E-6 -0.1126 -0.00567 C -0.11559 -0.01995 -0.12378 -0.03738 -0.1337 -0.0441 C -0.14504 -0.05166 -0.15779 -0.0546 -0.17008 -0.05817 C -0.18992 -0.06384 -0.2559 -0.07917 -0.28488 -0.08421 C -0.31795 -0.09009 -0.34157 -0.09219 -0.37559 -0.09639 C -0.38929 -0.09366 -0.4033 -0.09345 -0.41653 -0.0882 C -0.42551 -0.08463 -0.46504 -0.04347 -0.4663 -0.042 C -0.4833 -0.02394 -0.51512 0.0126 -0.52834 0.03465 C -0.5359 0.04704 -0.5663 0.11466 -0.57212 0.13125 C -0.57669 0.14427 -0.57921 0.15813 -0.58283 0.17156 C -0.5863 0.21209 -0.59464 0.2543 -0.58283 0.29462 C -0.57086 0.33515 -0.55071 0.34775 -0.52078 0.36119 C -0.50913 0.36623 -0.49669 0.36686 -0.48456 0.36917 C -0.47149 0.37169 -0.45826 0.37337 -0.44519 0.37526 L -0.39984 0.38135 C -0.37763 0.37988 -0.35527 0.38093 -0.33338 0.37736 C -0.3233 0.37547 -0.3137 0.37085 -0.30456 0.36518 C -0.2822 0.35132 -0.26661 0.33914 -0.25165 0.31478 C -0.24393 0.30197 -0.23748 0.28286 -0.23197 0.26837 C -0.22992 0.25514 -0.22031 0.21734 -0.22598 0.19781 C -0.22913 0.18689 -0.2337 0.17639 -0.23952 0.16758 C -0.24535 0.15897 -0.26787 0.15477 -0.27291 0.15351 C -0.36315 0.1323 -0.33212 0.13713 -0.40582 0.13125 C -0.45732 0.13944 -0.50945 0.14133 -0.56015 0.15561 C -0.57732 0.16023 -0.59228 0.17492 -0.60693 0.18773 C -0.62047 0.19949 -0.62882 0.21335 -0.63716 0.23015 C -0.63889 0.2333 -0.64047 0.23666 -0.64173 0.24023 C -0.64409 0.24737 -0.64582 0.25493 -0.64771 0.26228 C -0.64834 0.26711 -0.64929 0.27173 -0.64929 0.27656 C -0.64929 0.27866 -0.6485 0.28055 -0.64771 0.28244 C -0.64362 0.29357 -0.64157 0.29021 -0.6296 0.29252 C -0.6211 0.2942 -0.6126 0.29546 -0.60393 0.29672 C -0.59134 0.29819 -0.57874 0.29924 -0.56614 0.30071 C -0.46771 0.2879 -0.45464 0.32633 -0.41653 0.27047 C -0.41433 0.26732 -0.41197 0.26417 -0.41039 0.26039 C -0.40787 0.25388 -0.40645 0.24695 -0.40441 0.24023 C -0.40787 0.23204 -0.40866 0.21986 -0.41496 0.21608 C -0.42992 0.20684 -0.44708 0.20726 -0.4633 0.2039 C -0.52976 0.19004 -0.49543 0.19571 -0.56614 0.18773 C -0.73338 0.19466 -0.70834 0.16569 -0.79748 0.21398 C -0.80157 0.21629 -0.80551 0.21944 -0.8096 0.22196 C -0.81102 0.22532 -0.81228 0.22889 -0.81401 0.23204 C -0.81527 0.23435 -0.81748 0.23582 -0.81858 0.23813 C -0.82094 0.24317 -0.82204 0.25052 -0.82315 0.2564 C -0.81811 0.26711 -0.81653 0.28286 -0.80803 0.28853 C -0.78913 0.30134 -0.76677 0.30281 -0.74598 0.30869 C -0.73149 0.31289 -0.71685 0.31625 -0.7022 0.31877 C -0.66882 0.32465 -0.61496 0.32822 -0.58425 0.33095 C -0.57118 0.33893 -0.54866 0.33641 -0.54504 0.3551 C -0.54189 0.37043 -0.56362 0.37484 -0.5737 0.38324 C -0.60299 0.40781 -0.63338 0.42986 -0.66283 0.4538 C -0.69417 0.47942 -0.72803 0.5 -0.75669 0.53045 C -0.76425 0.53864 -0.77181 0.54641 -0.77937 0.5546 C -0.78094 0.55649 -0.78252 0.55859 -0.78378 0.56069 C -0.78504 0.56258 -0.78866 0.56678 -0.78693 0.56678 L -0.59937 0.56468 C -0.58787 0.56342 -0.57622 0.56153 -0.56456 0.56069 L -0.51622 0.5567 C -0.5148 0.55607 -0.51323 0.55502 -0.51165 0.5546 C -0.50677 0.55355 -0.50157 0.55418 -0.49653 0.55271 C -0.4948 0.55208 -0.4937 0.54956 -0.49212 0.54872 C -0.48819 0.5462 -0.48393 0.54452 -0.48 0.54263 C -0.47496 0.53717 -0.46945 0.53255 -0.4663 0.52436 C -0.46472 0.51995 -0.46441 0.51491 -0.4633 0.51029 C -0.46283 0.50819 -0.46236 0.5063 -0.46189 0.5042 C -0.4633 0.50294 -0.46456 0.50042 -0.4663 0.50021 C -0.48567 0.49874 -0.49212 0.50336 -0.51023 0.51029 C -0.51622 0.51512 -0.52252 0.51932 -0.52834 0.52436 C -0.53354 0.52898 -0.54236 0.54074 -0.54645 0.54662 C -0.5496 0.55124 -0.55244 0.55607 -0.55559 0.56069 C -0.56866 0.57959 -0.57197 0.57917 -0.58582 0.605 C -0.60551 0.64196 -0.58141 0.59534 -0.59937 0.63524 C -0.60157 0.64028 -0.60472 0.64448 -0.60693 0.64952 C -0.61197 0.66002 -0.61134 0.66212 -0.61449 0.67366 C -0.62 0.6934 -0.61574 0.67324 -0.62063 0.7018 C -0.61952 0.71125 -0.61921 0.7207 -0.61748 0.73015 C -0.61669 0.73498 -0.61291 0.73792 -0.60992 0.74023 C -0.59826 0.74905 -0.5959 0.7459 -0.57669 0.75031 L -0.51921 0.74611 C -0.51716 0.7459 -0.51527 0.74485 -0.51323 0.74422 C -0.51023 0.74296 -0.50409 0.74023 -0.50409 0.74023 C -0.49606 0.72406 -0.50661 0.74359 -0.49653 0.73015 C -0.4937 0.72616 -0.49323 0.7228 -0.49212 0.71797 C -0.4926 0.71188 -0.49181 0.70537 -0.49354 0.69991 C -0.49496 0.6955 -0.49874 0.6934 -0.5011 0.68983 C -0.50535 0.68332 -0.5074 0.67345 -0.51323 0.66968 C -0.51622 0.66758 -0.51952 0.66611 -0.52236 0.66359 C -0.52409 0.66191 -0.52519 0.65939 -0.52677 0.6575 C -0.52882 0.65519 -0.53086 0.6533 -0.53291 0.65141 C -0.53984 0.64469 -0.53637 0.64931 -0.54504 0.63944 C -0.54661 0.63755 -0.54787 0.63524 -0.54945 0.63335 C -0.55952 0.62159 -0.5537 0.62831 -0.56315 0.62117 C -0.57134 0.61487 -0.56393 0.61886 -0.57212 0.61508 C -0.57291 0.61445 -0.5811 0.60605 -0.58283 0.605 C -0.58472 0.60395 -0.58677 0.60395 -0.58882 0.60311 C -0.5896 0.60269 -0.59858 0.59744 -0.60094 0.59702 C -0.60787 0.59534 -0.61512 0.59534 -0.62204 0.59303 C -0.62409 0.5924 -0.62598 0.59114 -0.62819 0.59093 C -0.64882 0.58967 -0.66945 0.58967 -0.69008 0.58904 C -0.69464 0.5882 -0.69921 0.58736 -0.70378 0.58694 C -0.71071 0.5861 -0.71779 0.58589 -0.72488 0.58484 C -0.72787 0.58442 -0.73086 0.58337 -0.73401 0.58295 C -0.74094 0.5819 -0.74803 0.58148 -0.75512 0.58085 C -0.76015 0.58148 -0.76519 0.5819 -0.77023 0.58295 C -0.77228 0.58337 -0.77464 0.58337 -0.77622 0.58484 C -0.77748 0.5861 -0.78267 0.5966 -0.78378 0.59912 C -0.78456 0.6029 -0.78724 0.61613 -0.78693 0.61928 C -0.78425 0.63965 -0.77212 0.63377 -0.75811 0.63524 C -0.75354 0.63587 -0.74913 0.63524 -0.74456 0.63524 L -0.76267 0.63335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614 0.00756 L -0.16614 0.00777 C -0.16661 0.00798 -0.18047 0.02058 -0.18283 0.02583 C -0.18425 0.02877 -0.18472 0.03255 -0.18582 0.03591 C -0.18661 0.0378 -0.18803 0.03969 -0.18897 0.042 C -0.19008 0.04452 -0.19102 0.04725 -0.19197 0.04998 C -0.1926 0.05187 -0.1926 0.05418 -0.19338 0.05607 C -0.19527 0.06027 -0.19748 0.06405 -0.19952 0.06804 L -0.20252 0.07413 C -0.20346 0.07623 -0.20409 0.07896 -0.20551 0.08022 C -0.20708 0.08148 -0.20866 0.08274 -0.21008 0.08421 C -0.21527 0.09009 -0.21606 0.09492 -0.22362 0.09828 L -0.23275 0.10248 C -0.23433 0.10437 -0.23543 0.1071 -0.23732 0.10836 C -0.24 0.11046 -0.2433 0.11109 -0.2463 0.11256 C -0.24787 0.11319 -0.2496 0.11319 -0.25086 0.11445 C -0.25244 0.11592 -0.2537 0.1176 -0.25543 0.11844 C -0.25779 0.1197 -0.26047 0.1197 -0.26299 0.12054 C -0.26456 0.12096 -0.26598 0.12201 -0.26756 0.12264 C -0.2726 0.12411 -0.27779 0.12432 -0.28267 0.12663 C -0.28567 0.12789 -0.2885 0.12978 -0.29165 0.13062 C -0.29417 0.13125 -0.29669 0.13209 -0.29921 0.13272 C -0.30283 0.13335 -0.3063 0.13377 -0.30992 0.13461 C -0.31197 0.13503 -0.31386 0.13629 -0.3159 0.13671 C -0.31984 0.13755 -0.32393 0.13776 -0.32803 0.13839 C -0.33055 0.13923 -0.33307 0.13986 -0.33559 0.1407 L -0.41118 0.13839 C -0.4148 0.13818 -0.42677 0.13524 -0.43086 0.13461 C -0.43527 0.13377 -0.43984 0.13335 -0.44441 0.13272 C -0.46913 0.12159 -0.43811 0.13461 -0.46252 0.12663 C -0.46567 0.12558 -0.4685 0.12327 -0.47165 0.12264 C -0.47464 0.1218 -0.47764 0.12138 -0.48063 0.12054 C -0.4822 0.12012 -0.48362 0.11907 -0.48519 0.11844 C -0.48724 0.11781 -0.48929 0.11718 -0.49134 0.11655 C -0.49433 0.11529 -0.49732 0.11382 -0.50031 0.11256 L -0.50488 0.11046 C -0.50645 0.10983 -0.50787 0.1092 -0.50945 0.10836 C -0.51197 0.1071 -0.51449 0.10563 -0.51701 0.10437 C -0.52 0.1029 -0.52299 0.10164 -0.52598 0.10038 C -0.52756 0.09975 -0.52913 0.09933 -0.53055 0.09828 C -0.5326 0.09702 -0.53449 0.09555 -0.53669 0.09429 C -0.53811 0.09345 -0.53968 0.09324 -0.5411 0.0924 C -0.54283 0.09114 -0.54409 0.08946 -0.54567 0.0882 C -0.54771 0.08673 -0.54992 0.08589 -0.55181 0.08421 C -0.56425 0.07224 -0.54882 0.08337 -0.56078 0.07413 C -0.56283 0.07266 -0.56488 0.07161 -0.56693 0.07014 C -0.56929 0.06825 -0.57575 0.06195 -0.57748 0.06006 C -0.57905 0.05817 -0.58031 0.05586 -0.58204 0.05397 C -0.58645 0.04893 -0.59134 0.04452 -0.5959 0.0399 C -0.59795 0.0378 -0.60015 0.03612 -0.60189 0.03381 L -0.60645 0.02772 C -0.61023 0.0126 -0.60519 0.03108 -0.61102 0.01575 C -0.61181 0.01386 -0.61197 0.01176 -0.6126 0.00966 C -0.61165 -0.00882 -0.61228 -0.01764 -0.60945 -0.03276 C -0.60913 -0.03486 -0.60866 -0.03675 -0.60803 -0.03864 C -0.60724 -0.04095 -0.60582 -0.04263 -0.60504 -0.04473 C -0.60425 -0.04662 -0.60456 -0.04935 -0.60346 -0.05082 C -0.59386 -0.06363 -0.59748 -0.05586 -0.58992 -0.0609 C -0.58819 -0.06195 -0.58708 -0.06405 -0.58504 -0.06489 C -0.57921 -0.06783 -0.57149 -0.06909 -0.56535 -0.07098 C -0.55449 -0.07434 -0.56425 -0.07203 -0.55181 -0.07497 C -0.53811 -0.07833 -0.5474 -0.0756 -0.53669 -0.07896 C -0.51795 -0.07833 -0.49937 -0.07833 -0.48063 -0.07707 C -0.47858 -0.07686 -0.47669 -0.0756 -0.47464 -0.07497 C -0.47212 -0.07434 -0.4696 -0.07371 -0.46708 -0.07308 C -0.46504 -0.07245 -0.46315 -0.0714 -0.4611 -0.07098 C -0.45748 -0.07014 -0.45401 -0.06972 -0.45039 -0.06888 C -0.4433 -0.0651 -0.44157 -0.06405 -0.43386 -0.0609 C -0.43181 -0.06006 -0.42976 -0.05964 -0.42771 -0.0588 C -0.41826 -0.0504 -0.42913 -0.0588 -0.4126 -0.05292 C -0.41055 -0.05208 -0.40866 -0.04977 -0.40661 -0.04872 C -0.40283 -0.04704 -0.39086 -0.04347 -0.38693 -0.04074 C -0.37905 -0.03549 -0.38315 -0.03738 -0.3748 -0.03465 C -0.37181 -0.03192 -0.36897 -0.02877 -0.36582 -0.02667 C -0.36378 -0.0252 -0.36173 -0.02415 -0.35968 -0.02268 C -0.3559 -0.01974 -0.35354 -0.01701 -0.35071 -0.0126 C -0.3474 -0.00735 -0.34771 -0.00651 -0.34614 -0.00042 C -0.34866 0.02877 -0.34598 0.00861 -0.34913 0.02373 C -0.34976 0.02646 -0.34976 0.0294 -0.35071 0.03192 C -0.35181 0.03486 -0.35386 0.03696 -0.35527 0.0399 C -0.36189 0.05397 -0.35417 0.04221 -0.36283 0.05397 C -0.36519 0.06699 -0.36236 0.05775 -0.36882 0.06804 C -0.37307 0.07497 -0.37086 0.07497 -0.37638 0.08232 C -0.37826 0.08463 -0.38441 0.09009 -0.38693 0.0924 C -0.39417 0.10689 -0.38393 0.08904 -0.39905 0.10248 C -0.40063 0.10374 -0.40189 0.10563 -0.40362 0.10647 C -0.42015 0.11445 -0.41039 0.10752 -0.42173 0.11256 L -0.43086 0.11655 C -0.43228 0.11718 -0.4337 0.11823 -0.43527 0.11844 C -0.45165 0.12222 -0.43779 0.11928 -0.45952 0.12264 C -0.46362 0.12306 -0.46756 0.12411 -0.47165 0.12453 C -0.47811 0.12537 -0.48472 0.12579 -0.49134 0.12663 C -0.49527 0.12705 -0.49937 0.1281 -0.5033 0.12852 C -0.51039 0.12936 -0.51748 0.12999 -0.52456 0.13062 C -0.52756 0.13125 -0.53055 0.13209 -0.53354 0.13272 C -0.53764 0.13335 -0.54173 0.13377 -0.54567 0.13461 C -0.54819 0.13524 -0.55071 0.13587 -0.55323 0.13671 C -0.55527 0.13734 -0.55732 0.13818 -0.55937 0.13839 C -0.56378 0.13965 -0.56834 0.13986 -0.57291 0.1407 L -0.58204 0.14469 C -0.58346 0.14532 -0.58504 0.14616 -0.58645 0.14679 C -0.58882 0.14721 -0.59086 0.14826 -0.59291 0.14868 C -0.5959 0.14952 -0.59889 0.14994 -0.60189 0.15078 C -0.60346 0.1512 -0.60488 0.15225 -0.60645 0.15288 C -0.60897 0.1533 -0.61149 0.15393 -0.61401 0.15456 C -0.61559 0.1554 -0.61701 0.15603 -0.61826 0.15687 C -0.62913 0.16065 -0.61937 0.15666 -0.63181 0.16065 C -0.63338 0.16128 -0.63496 0.16212 -0.63638 0.16296 C -0.64063 0.16863 -0.64393 0.17367 -0.65008 0.17703 C -0.6526 0.17829 -0.65512 0.17934 -0.65764 0.18102 C -0.65921 0.18207 -0.66063 0.18354 -0.66204 0.1848 C -0.67039 0.19299 -0.66834 0.19131 -0.67716 0.20328 C -0.67874 0.20517 -0.68063 0.20685 -0.68173 0.20916 C -0.68283 0.21126 -0.68362 0.21315 -0.68472 0.21525 C -0.68819 0.2205 -0.69023 0.22071 -0.69228 0.22743 C -0.6937 0.231 -0.69433 0.2352 -0.69543 0.2394 C -0.6959 0.24129 -0.69653 0.24339 -0.69685 0.24549 C -0.69795 0.25095 -0.69858 0.2562 -0.69984 0.26166 L -0.70299 0.27384 C -0.70346 0.27573 -0.70362 0.27804 -0.70441 0.27972 C -0.70551 0.28182 -0.70677 0.28371 -0.7074 0.28581 C -0.71244 0.30051 -0.70677 0.29631 -0.71496 0.29988 C -0.71449 0.29589 -0.71386 0.2919 -0.71354 0.28791 C -0.71118 0.26061 -0.71401 0.27363 -0.71055 0.25935 C -0.70771 0.23373 -0.70803 0.24339 -0.71055 0.20328 C -0.71071 0.20034 -0.71102 0.19761 -0.71197 0.19488 C -0.7137 0.19047 -0.71606 0.18711 -0.71811 0.18291 C -0.71905 0.18102 -0.72047 0.17934 -0.7211 0.17703 C -0.72157 0.17493 -0.72173 0.17262 -0.72252 0.17094 C -0.72378 0.16863 -0.72582 0.16716 -0.72708 0.16485 C -0.72834 0.16296 -0.72897 0.16065 -0.73008 0.15876 C -0.73149 0.15666 -0.73323 0.15477 -0.73464 0.15288 C -0.73638 0.15015 -0.73779 0.14721 -0.73921 0.14469 C -0.74031 0.1428 -0.7411 0.14049 -0.7422 0.13839 C -0.74504 0.1344 -0.74834 0.13062 -0.75134 0.12663 C -0.75275 0.12453 -0.75464 0.12285 -0.7559 0.12054 C -0.75858 0.11508 -0.75937 0.11256 -0.76346 0.10836 C -0.7663 0.10542 -0.76897 0.10143 -0.77244 0.10038 C -0.77449 0.09975 -0.77653 0.0987 -0.77858 0.09828 C -0.79496 0.09492 -0.78819 0.09786 -0.80267 0.09429 C -0.80472 0.09387 -0.80677 0.09303 -0.80882 0.0924 C -0.81228 0.09303 -0.81606 0.09261 -0.81937 0.09429 C -0.82173 0.09555 -0.82346 0.09807 -0.82535 0.10038 C -0.82866 0.10416 -0.83165 0.10836 -0.83464 0.11256 L -0.84378 0.12453 C -0.84504 0.12663 -0.84693 0.12831 -0.84803 0.13062 C -0.84913 0.13272 -0.8496 0.13503 -0.85102 0.13671 C -0.85228 0.13797 -0.85417 0.13797 -0.85559 0.13839 C -0.85716 0.1407 -0.85874 0.14259 -0.86015 0.14469 C -0.86126 0.14658 -0.86189 0.14889 -0.86315 0.15078 C -0.86441 0.15246 -0.86614 0.1533 -0.86771 0.15456 C -0.87023 0.16464 -0.8674 0.15771 -0.8737 0.16485 C -0.88866 0.18144 -0.86945 0.16086 -0.88126 0.17703 C -0.88267 0.1785 -0.88441 0.17955 -0.88582 0.18102 C -0.88756 0.18291 -0.88882 0.1848 -0.89039 0.18711 C -0.8937 0.20034 -0.88913 0.18732 -0.89638 0.19488 C -0.89779 0.19656 -0.89811 0.1995 -0.89952 0.20097 C -0.90299 0.20517 -0.90614 0.20496 -0.91008 0.20706 C -0.91212 0.20832 -0.91417 0.20979 -0.91606 0.21126 C -0.91764 0.21252 -0.91905 0.2142 -0.92063 0.21525 C -0.92204 0.21609 -0.92378 0.21609 -0.92519 0.21735 C -0.92834 0.21966 -0.93086 0.22365 -0.93417 0.22512 C -0.93575 0.22596 -0.93732 0.22638 -0.93874 0.22743 C -0.94189 0.22953 -0.94488 0.23247 -0.94787 0.2352 C -0.94929 0.23667 -0.95071 0.23856 -0.95244 0.2394 C -0.96488 0.24507 -0.94519 0.23541 -0.96598 0.24948 C -0.9737 0.25473 -0.97023 0.25179 -0.97653 0.25767 C -0.97764 0.25935 -0.97811 0.26208 -0.97952 0.26355 C -0.98078 0.26502 -0.98267 0.26481 -0.98409 0.26565 C -0.98582 0.2667 -0.98724 0.26817 -0.98866 0.26964 C -1.00031 0.28266 -0.98645 0.26985 -0.99779 0.27972 C -0.98866 0.28917 -0.98 0.29925 -0.97055 0.30807 C -0.96551 0.31269 -0.96015 0.31668 -0.95543 0.32214 C -0.95291 0.32487 -0.95197 0.3297 -0.94929 0.33222 C -0.94677 0.33474 -0.94031 0.33621 -0.94031 0.33642 C -0.91354 0.33033 -0.94693 0.33789 -0.92362 0.33222 C -0.92063 0.33138 -0.91764 0.33117 -0.91464 0.33012 C -0.91149 0.32907 -0.9085 0.3276 -0.90551 0.32613 C -0.90393 0.3255 -0.90252 0.32445 -0.90094 0.32424 C -0.89134 0.32151 -0.8959 0.32298 -0.8874 0.32004 C -0.88582 0.31878 -0.88393 0.31794 -0.88283 0.31605 C -0.87984 0.31143 -0.88 0.30723 -0.87826 0.30198 C -0.87748 0.29925 -0.87622 0.29652 -0.87527 0.294 C -0.87354 0.26901 -0.8737 0.27909 -0.8737 0.26355 L -0.92063 0.22743 C -0.95685 0.22932 -0.94913 0.22743 -0.97197 0.23142 C -0.97638 0.23226 -0.98708 0.23394 -0.99165 0.2352 C -0.99638 0.23667 -0.99795 0.23751 -1.0022 0.2394 C -1.00425 0.24129 -1.00677 0.24276 -1.00834 0.24549 C -1.00929 0.24717 -1.00913 0.24969 -1.00976 0.25158 C -1.01071 0.25347 -1.01212 0.25536 -1.01291 0.25767 C -1.01417 0.26145 -1.01464 0.26586 -1.0159 0.26964 C -1.02425 0.29736 -1.01433 0.2625 -1.02047 0.2898 C -1.02126 0.29337 -1.02236 0.29652 -1.02346 0.29988 C -1.02299 0.31668 -1.02409 0.33369 -1.02189 0.35028 C -1.02141 0.35406 -1.01811 0.35553 -1.0159 0.35847 C -1.01197 0.36267 -1.00834 0.3675 -1.00378 0.37044 C -0.99118 0.37799 -0.97779 0.38261 -0.96441 0.38828 L -0.94031 0.39878 C -0.93732 0.40004 -0.93433 0.40235 -0.93118 0.40277 L -0.90393 0.40634 C -0.89401 0.40592 -0.87701 0.40466 -0.86614 0.40277 C -0.86015 0.40172 -0.85401 0.40025 -0.84803 0.39878 C -0.84425 0.39731 -0.83496 0.39563 -0.83165 0.39269 C -0.82267 0.38492 -0.82819 0.39038 -0.81638 0.37463 L -0.81023 0.36645 C -0.80929 0.36246 -0.80897 0.35784 -0.80724 0.35448 C -0.8 0.33978 -0.80283 0.34671 -0.79811 0.33432 C -0.79874 0.32277 -0.79889 0.31143 -0.79968 0.29988 C -0.80015 0.29274 -0.8033 0.28581 -0.80567 0.27972 C -0.80661 0.27762 -0.80787 0.27594 -0.80882 0.27384 C -0.80992 0.27111 -0.81102 0.26838 -0.81181 0.26565 C -0.81244 0.26313 -0.81228 0.25998 -0.81323 0.25767 C -0.8159 0.25116 -0.81937 0.24549 -0.82236 0.2394 L -0.82834 0.22743 C -0.8296 0.22512 -0.83008 0.2226 -0.83165 0.22134 C -0.83732 0.21672 -0.84378 0.21315 -0.84803 0.20706 C -0.85149 0.20244 -0.85433 0.19803 -0.85858 0.19488 C -0.8611 0.19341 -0.86378 0.19257 -0.86614 0.1911 C -0.86834 0.18984 -0.87008 0.18753 -0.87228 0.18711 C -0.87779 0.18564 -0.8833 0.18585 -0.88882 0.1848 C -0.89197 0.18459 -0.89496 0.18354 -0.89795 0.18291 C -0.90252 0.18228 -0.90708 0.18144 -0.91149 0.18102 C -0.92378 0.18144 -0.96504 0.17703 -0.98866 0.1848 C -0.99023 0.18564 -0.99165 0.18627 -0.99323 0.18711 C -1.00504 0.19887 -0.99354 0.1869 -1.00535 0.20097 C -1.01889 0.21756 -1.01921 0.21462 -1.03102 0.23751 C -1.03748 0.2499 -1.05165 0.28707 -1.05512 0.29799 C -1.05732 0.30429 -1.05858 0.31122 -1.05968 0.31815 C -1.06157 0.32865 -1.06267 0.33957 -1.06425 0.35028 C -1.06472 0.35259 -1.06519 0.35553 -1.06582 0.35847 C -1.06945 0.40634 -1.06803 0.38534 -1.07023 0.42293 C -1.06929 0.44183 -1.0685 0.4601 -1.06724 0.47942 C -1.06693 0.48383 -1.06677 0.48887 -1.06582 0.49328 C -1.06425 0.49958 -1.06189 0.50546 -1.05968 0.51134 C -1.05653 0.52037 -1.05071 0.53633 -1.04614 0.54368 C -1.04252 0.54956 -1.03811 0.55481 -1.03401 0.56006 C -1.0296 0.56531 -1.02535 0.57119 -1.02047 0.57623 C -1.01008 0.5861 -0.98598 0.605 -0.97512 0.61235 C -0.96567 0.61865 -0.92787 0.64427 -0.91008 0.65267 C -0.90362 0.65582 -0.89685 0.65729 -0.89039 0.66065 C -0.88472 0.66338 -0.87968 0.66863 -0.8737 0.67094 C -0.86393 0.67472 -0.85354 0.67535 -0.84378 0.67871 C -0.83984 0.68039 -0.8359 0.68165 -0.83165 0.68291 C -0.82378 0.6848 -0.81118 0.68606 -0.80425 0.68711 C -0.79008 0.68627 -0.77606 0.68606 -0.76189 0.6848 C -0.75307 0.68417 -0.7526 0.68312 -0.74519 0.68102 C -0.74267 0.68018 -0.74015 0.67955 -0.73764 0.67871 C -0.71905 0.67451 -0.73842 0.68018 -0.71055 0.67094 C -0.7085 0.6701 -0.7063 0.66968 -0.70441 0.66884 C -0.70189 0.66758 -0.69937 0.66632 -0.69685 0.66485 C -0.69433 0.66317 -0.69197 0.66023 -0.68929 0.65876 C -0.6874 0.6575 -0.68535 0.65729 -0.6833 0.65687 C -0.68126 0.65456 -0.67921 0.65288 -0.67716 0.65078 C -0.67559 0.64868 -0.67449 0.64595 -0.67275 0.64469 C -0.67039 0.64259 -0.66519 0.6407 -0.66519 0.64091 L -0.57889 0.31206 C -0.58204 0.3066 -0.58441 0.30072 -0.58834 0.29589 C -0.59039 0.29316 -0.59338 0.2919 -0.5959 0.2898 C -0.59748 0.28854 -0.59874 0.28665 -0.60047 0.28581 C -0.60283 0.28455 -0.60551 0.28455 -0.60803 0.28392 C -0.6096 0.28329 -0.61102 0.28245 -0.6126 0.28182 C -0.61449 0.28098 -0.61653 0.28056 -0.61826 0.27972 C -0.62677 0.27594 -0.62393 0.27573 -0.63181 0.27384 C -0.63543 0.27279 -0.63889 0.27258 -0.64252 0.27174 C -0.64504 0.27111 -0.6474 0.27006 -0.65008 0.26964 C -0.6611 0.26859 -0.67212 0.26838 -0.6833 0.26775 L -0.75134 0.26964 C -0.75338 0.26985 -0.75543 0.27048 -0.75732 0.27174 C -0.77559 0.28392 -0.75401 0.27363 -0.76787 0.27972 C -0.76945 0.28182 -0.77086 0.28413 -0.77244 0.28581 C -0.78283 0.29652 -0.78425 0.29337 -0.79512 0.30807 C -0.80787 0.32487 -0.80141 0.31878 -0.81323 0.32823 C -0.81433 0.33012 -0.81496 0.33264 -0.81638 0.33432 C -0.82063 0.33936 -0.83008 0.34839 -0.83008 0.3486 C -0.83826 0.36981 -0.82693 0.3444 -0.83937 0.36036 C -0.84047 0.36141 -0.83984 0.36456 -0.84078 0.36645 C -0.84236 0.36897 -0.84456 0.37044 -0.84661 0.37254 C -0.84803 0.37862 -0.84787 0.37946 -0.85102 0.38471 C -0.85244 0.38681 -0.85433 0.38828 -0.85559 0.39059 C -0.85779 0.39437 -0.85968 0.39878 -0.86173 0.40277 L -0.86472 0.40886 C -0.86693 0.42104 -0.86551 0.41432 -0.86929 0.42902 C -0.86976 0.43049 -0.87055 0.43301 -0.87071 0.43511 L -0.87228 0.44708 C -0.87181 0.45737 -0.8726 0.46892 -0.87071 0.47942 C -0.86992 0.48383 -0.86677 0.48719 -0.86472 0.49139 C -0.86362 0.49328 -0.8633 0.49622 -0.86173 0.49748 C -0.85102 0.50462 -0.86 0.49895 -0.85102 0.50357 C -0.84661 0.50588 -0.83937 0.5105 -0.83464 0.51134 C -0.82346 0.51428 -0.8296 0.51323 -0.81638 0.51575 C -0.80472 0.51491 -0.79307 0.51491 -0.78157 0.51365 C -0.77543 0.51302 -0.76929 0.51218 -0.76346 0.50966 C -0.76189 0.50903 -0.76047 0.50777 -0.75889 0.50756 C -0.75291 0.50651 -0.74677 0.5063 -0.74078 0.50546 C -0.73669 0.5042 -0.73275 0.50231 -0.72866 0.50147 C -0.72362 0.50021 -0.71842 0.49937 -0.71354 0.49748 C -0.71197 0.49664 -0.71039 0.49622 -0.70897 0.49559 C -0.7074 0.49433 -0.70598 0.49286 -0.70441 0.49139 C -0.70236 0.48719 -0.69952 0.48383 -0.69842 0.47942 C -0.69795 0.47732 -0.69764 0.47501 -0.69685 0.47333 C -0.69197 0.4601 -0.6948 0.47606 -0.69086 0.45527 C -0.68992 0.45065 -0.68771 0.43805 -0.6863 0.43511 L -0.68031 0.42293 C -0.67701 0.41621 -0.67905 0.41684 -0.67575 0.41684 L -0.67575 0.41705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213" y="296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606 0.32423 L -0.09606 0.32423 C -0.10078 0.3236 -0.10551 0.32318 -0.11023 0.32213 C -0.11653 0.32108 -0.12283 0.31961 -0.12897 0.31814 C -0.13165 0.3173 -0.13417 0.31646 -0.13685 0.31604 C -0.14094 0.3152 -0.14519 0.31457 -0.14929 0.31394 C -0.15244 0.31331 -0.15559 0.31268 -0.15874 0.31184 C -0.16078 0.31121 -0.16283 0.30995 -0.16488 0.30974 C -0.17118 0.30869 -0.17748 0.30848 -0.18378 0.30764 C -0.1874 0.30701 -0.19102 0.30617 -0.19464 0.30554 C -0.19779 0.30491 -0.20094 0.30386 -0.20409 0.30344 C -0.21244 0.30239 -0.22078 0.30218 -0.22913 0.30134 C -0.23952 0.30008 -0.24992 0.29756 -0.26031 0.29714 C -0.37764 0.29273 -0.29795 0.29525 -0.49968 0.29294 L -0.58094 0.29084 L -0.70299 0.28475 C -0.74929 0.28307 -0.75401 0.28349 -0.79212 0.28055 C -0.80456 0.2795 -0.81575 0.27845 -0.82803 0.27635 C -0.83118 0.27572 -0.83433 0.27488 -0.83748 0.27425 C -0.8411 0.27341 -0.84472 0.27299 -0.84834 0.27215 C -0.85102 0.27152 -0.85354 0.27047 -0.85622 0.27005 C -0.86299 0.269 -0.86976 0.26858 -0.87653 0.26795 C -0.88708 0.26333 -0.87401 0.26858 -0.89055 0.26375 C -0.89212 0.26333 -0.8937 0.26228 -0.89527 0.26165 C -0.89779 0.26081 -0.90047 0.26039 -0.90315 0.25955 C -0.90472 0.25913 -0.90614 0.25808 -0.90787 0.25745 C -0.91039 0.25661 -0.91307 0.25619 -0.91559 0.25535 C -0.91716 0.25409 -0.91858 0.2522 -0.92031 0.25136 C -0.9233 0.24947 -0.92661 0.24842 -0.92976 0.24716 C -0.93118 0.24632 -0.93291 0.2459 -0.93433 0.24506 C -0.93653 0.24359 -0.93842 0.24191 -0.94063 0.24086 C -0.94267 0.23981 -0.94488 0.2396 -0.94693 0.23876 C -0.9485 0.23813 -0.95008 0.23729 -0.95165 0.23666 C -0.95212 0.23456 -0.95307 0.23267 -0.95307 0.23036 C -0.95307 0.227 -0.95008 0.22008 -0.9485 0.21798 C -0.94708 0.21609 -0.94519 0.21525 -0.94378 0.21378 C -0.94204 0.21189 -0.94094 0.20895 -0.93905 0.20748 C -0.9359 0.20517 -0.9274 0.20244 -0.92346 0.20118 C -0.91984 0.20181 -0.91323 0.19845 -0.91244 0.20328 C -0.9085 0.23057 -0.91181 0.25892 -0.91086 0.28664 C -0.91086 0.28979 -0.90661 0.30701 -0.9063 0.30764 C -0.90519 0.30974 -0.90393 0.31163 -0.90315 0.31394 C -0.89669 0.33116 -0.9074 0.30848 -0.89842 0.32633 L -0.89527 0.33893 L -0.8937 0.34523 C -0.89323 0.34733 -0.8926 0.34922 -0.89212 0.35132 C -0.89165 0.35426 -0.89102 0.35699 -0.89055 0.35972 C -0.89008 0.36329 -0.88945 0.36665 -0.88897 0.37022 C -0.88834 0.37505 -0.88819 0.37988 -0.8874 0.38471 C -0.88708 0.38702 -0.88598 0.38891 -0.88582 0.39101 C -0.88551 0.39941 -0.88582 0.40781 -0.88582 0.41621 L -0.87968 0.40781 " pathEditMode="relative" ptsTypes="AAAAAAAAAAAAAAAAAAAAAAAAAAAAAAAAAAAAAAAAAAAAAAAAAAAA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19685E-6 4.8719E-7 L 5.19685E-6 4.8719E-7 C -0.00471 -0.00063 -0.00944 -0.00105 -0.01416 -0.0021 C -0.02046 -0.00315 -0.02676 -0.00462 -0.0329 -0.00609 C -0.03558 -0.00693 -0.0381 -0.00777 -0.04078 -0.00819 C -0.04487 -0.00903 -0.04912 -0.00966 -0.05322 -0.01029 C -0.05637 -0.01092 -0.05952 -0.01155 -0.06267 -0.01239 C -0.06471 -0.01302 -0.06676 -0.01428 -0.06881 -0.01449 C -0.07511 -0.01554 -0.08141 -0.01575 -0.08771 -0.01659 C -0.09133 -0.01722 -0.09495 -0.01806 -0.09857 -0.01869 C -0.10172 -0.01932 -0.10487 -0.02037 -0.10802 -0.02079 C -0.11637 -0.02184 -0.12471 -0.02205 -0.13306 -0.02289 C -0.14345 -0.02415 -0.15385 -0.02667 -0.16424 -0.02709 C -0.28157 -0.0315 -0.20188 -0.02898 -0.40361 -0.03129 L -0.48487 -0.03339 L -0.60692 -0.03948 C -0.65322 -0.04116 -0.65794 -0.04074 -0.69605 -0.04368 C -0.70849 -0.04473 -0.71968 -0.04578 -0.73196 -0.04788 C -0.73511 -0.04851 -0.73826 -0.04935 -0.74141 -0.04998 C -0.74503 -0.05082 -0.74865 -0.05124 -0.75227 -0.05208 C -0.75495 -0.05271 -0.75747 -0.05376 -0.76015 -0.05418 C -0.76692 -0.05523 -0.77369 -0.05565 -0.78046 -0.05628 C -0.79101 -0.0609 -0.77794 -0.05565 -0.79448 -0.06048 C -0.79605 -0.0609 -0.79763 -0.06195 -0.7992 -0.06258 C -0.80172 -0.06342 -0.8044 -0.06384 -0.80708 -0.06468 C -0.80865 -0.0651 -0.81007 -0.06615 -0.8118 -0.06678 C -0.81432 -0.06762 -0.817 -0.06804 -0.81952 -0.06888 C -0.82109 -0.07014 -0.82251 -0.07203 -0.82424 -0.07287 C -0.82723 -0.07476 -0.83054 -0.07581 -0.83369 -0.07707 C -0.83511 -0.07791 -0.83684 -0.07833 -0.83826 -0.07917 C -0.84046 -0.08064 -0.84235 -0.08232 -0.84456 -0.08337 C -0.8466 -0.08442 -0.84881 -0.08463 -0.85086 -0.08547 C -0.85243 -0.0861 -0.85401 -0.08694 -0.85558 -0.08757 C -0.85605 -0.08967 -0.857 -0.09156 -0.857 -0.09387 C -0.857 -0.09723 -0.85401 -0.10415 -0.85243 -0.10625 C -0.85101 -0.10814 -0.84912 -0.10898 -0.84771 -0.11045 C -0.84597 -0.11234 -0.84487 -0.11528 -0.84298 -0.11675 C -0.83983 -0.11906 -0.83133 -0.12179 -0.82739 -0.12305 C -0.82377 -0.12242 -0.81716 -0.12578 -0.81637 -0.12095 C -0.81243 -0.09366 -0.81574 -0.06531 -0.81479 -0.03759 C -0.81479 -0.03444 -0.81054 -0.01722 -0.81023 -0.01659 C -0.80912 -0.01449 -0.80786 -0.0126 -0.80708 -0.01029 C -0.80062 0.00693 -0.81133 -0.01575 -0.80235 0.0021 L -0.7992 0.0147 L -0.79763 0.021 C -0.79716 0.0231 -0.79653 0.02499 -0.79605 0.02709 C -0.79558 0.03003 -0.79495 0.03276 -0.79448 0.03549 C -0.79401 0.03906 -0.79338 0.04242 -0.7929 0.04599 C -0.79227 0.05082 -0.79212 0.05565 -0.79133 0.06048 C -0.79101 0.06279 -0.78991 0.06468 -0.78975 0.06678 C -0.78944 0.07518 -0.78975 0.08358 -0.78975 0.09198 L -0.78361 0.08358 " pathEditMode="relative" ptsTypes="AAAAAAAAAAAAAAAAAAAAAAAAAAAAAAAAAAAAAAAAAAAAAAAAAAAA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04 0.03759 L -0.1504 0.03759 C -0.15528 0.03633 -0.16032 0.03486 -0.16536 0.0336 C -0.18725 0.02877 -0.18205 0.03066 -0.20016 0.02751 C -0.20378 0.02709 -0.20725 0.02625 -0.21071 0.02562 C -0.22095 0.02625 -0.23103 0.02646 -0.24095 0.02751 C -0.243 0.02772 -0.25229 0.03066 -0.25465 0.03171 C -0.25764 0.03276 -0.26048 0.03528 -0.26363 0.0357 L -0.27733 0.03759 C -0.28063 0.03948 -0.28567 0.04242 -0.28945 0.04368 C -0.29339 0.04515 -0.29748 0.04641 -0.30158 0.04767 L -0.30756 0.04977 C -0.30961 0.0504 -0.3115 0.05124 -0.31355 0.05187 L -0.33166 0.05586 C -0.34788 0.06447 -0.32977 0.05565 -0.34993 0.06195 C -0.35292 0.06279 -0.35591 0.06489 -0.3589 0.06594 C -0.36489 0.06762 -0.37103 0.06825 -0.37717 0.06993 C -0.37969 0.07055 -0.38205 0.07139 -0.38457 0.07202 L -0.40284 0.07601 C -0.41717 0.08357 -0.40315 0.07706 -0.41937 0.0821 C -0.423 0.08315 -0.42646 0.08483 -0.43008 0.08609 C -0.43245 0.08693 -0.43512 0.08735 -0.43748 0.08798 C -0.44205 0.08945 -0.44662 0.0905 -0.45119 0.09218 C -0.45481 0.09323 -0.45811 0.09491 -0.46174 0.09617 C -0.46426 0.09701 -0.46678 0.09722 -0.4693 0.09806 C -0.47638 0.10058 -0.48331 0.10457 -0.4904 0.10625 L -0.49953 0.10814 C -0.50205 0.10877 -0.50457 0.10961 -0.50709 0.11024 C -0.51575 0.11213 -0.51843 0.11213 -0.52678 0.11423 C -0.53685 0.11696 -0.52898 0.11591 -0.54032 0.11822 C -0.54441 0.11906 -0.54835 0.11969 -0.55245 0.12032 C -0.55544 0.12158 -0.55843 0.12494 -0.56158 0.12431 C -0.56961 0.12305 -0.57764 0.122 -0.58567 0.12032 C -0.59276 0.11885 -0.59024 0.11843 -0.59622 0.11633 C -0.61339 0.11066 -0.59355 0.11885 -0.61292 0.11024 L -0.61748 0.10814 C -0.6189 0.10751 -0.62063 0.1073 -0.62205 0.10625 C -0.62347 0.10478 -0.62504 0.10352 -0.62646 0.10226 C -0.63056 0.09827 -0.63386 0.09218 -0.63859 0.09008 L -0.64315 0.08798 L -0.65685 0.06993 L -0.66126 0.06384 C -0.66284 0.06195 -0.66457 0.06006 -0.66583 0.05775 C -0.66741 0.05523 -0.66898 0.0525 -0.6704 0.04977 C -0.67245 0.04578 -0.67638 0.03759 -0.67638 0.03759 C -0.67591 0.03507 -0.67654 0.03129 -0.67497 0.02961 C -0.67292 0.02751 -0.66993 0.02814 -0.66741 0.02751 C -0.66441 0.02688 -0.66126 0.02625 -0.65827 0.02562 C -0.65575 0.02499 -0.65323 0.02394 -0.65071 0.02352 C -0.64567 0.02268 -0.64063 0.02226 -0.63559 0.02163 C -0.62441 0.01785 -0.63339 0.02037 -0.61591 0.01743 C -0.61213 0.0168 -0.60048 0.0147 -0.59622 0.01344 C -0.59434 0.01302 -0.59229 0.01218 -0.59024 0.01155 C -0.58867 0.01008 -0.58693 0.00924 -0.58567 0.00735 C -0.58142 0.00084 -0.57937 -0.00546 -0.5767 -0.01281 C -0.57622 -0.0168 -0.57575 -0.02079 -0.57512 -0.02478 C -0.57481 -0.02688 -0.57386 -0.02877 -0.57355 -0.03087 C -0.5693 -0.06573 -0.57434 -0.03675 -0.57056 -0.05712 C -0.57103 -0.08001 -0.56977 -0.12663 -0.57355 -0.15792 C -0.57402 -0.16065 -0.57481 -0.16317 -0.57512 -0.1659 C -0.5767 -0.17766 -0.57512 -0.17913 -0.57969 -0.18816 C -0.58252 -0.19383 -0.58567 -0.19887 -0.58867 -0.20433 C -0.59071 -0.20769 -0.59229 -0.21168 -0.59481 -0.21441 C -0.59685 -0.2163 -0.59906 -0.21819 -0.60079 -0.2205 C -0.60504 -0.22554 -0.60804 -0.23247 -0.61292 -0.23646 C -0.61701 -0.23982 -0.62111 -0.24318 -0.62504 -0.24654 C -0.63323 -0.25389 -0.64048 -0.26292 -0.64914 -0.2688 C -0.65654 -0.27363 -0.66835 -0.28119 -0.67497 -0.28686 C -0.67922 -0.29064 -0.68268 -0.29568 -0.68693 -0.29904 C -0.69134 -0.3024 -0.69622 -0.30387 -0.70063 -0.30702 C -0.70898 -0.31332 -0.7167 -0.32046 -0.72473 -0.32718 L -0.73685 -0.33726 C -0.74 -0.33999 -0.74268 -0.34314 -0.74599 -0.34545 C -0.74898 -0.34734 -0.75213 -0.34902 -0.75497 -0.35154 C -0.75874 -0.35448 -0.76221 -0.35805 -0.76567 -0.36162 C -0.76819 -0.36414 -0.7704 -0.36729 -0.77323 -0.3696 C -0.77607 -0.37191 -0.77937 -0.37317 -0.78221 -0.37569 C -0.78504 -0.378 -0.78709 -0.38136 -0.78977 -0.38367 C -0.7926 -0.38619 -0.79591 -0.38745 -0.7989 -0.38976 C -0.80111 -0.39144 -0.80268 -0.39417 -0.80489 -0.39585 C -0.80725 -0.39753 -0.81008 -0.39837 -0.81245 -0.39984 C -0.84205 -0.41769 -0.79008 -0.38871 -0.83969 -0.41601 C -0.84221 -0.41727 -0.84473 -0.41895 -0.84725 -0.42 C -0.88599 -0.43469 -0.82693 -0.41244 -0.86993 -0.42798 C -0.89843 -0.43847 -0.88237 -0.43511 -0.90772 -0.43805 C -0.90977 -0.43889 -0.91166 -0.43973 -0.91386 -0.44015 C -0.92504 -0.44225 -0.943 -0.44288 -0.95308 -0.44624 L -0.97119 -0.45233 C -0.97323 -0.45296 -0.97544 -0.45296 -0.97733 -0.45422 C -0.9915 -0.46367 -0.97308 -0.45212 -0.99386 -0.46241 C -1 -0.46535 -1.00583 -0.46955 -1.01197 -0.47249 C -1.03591 -0.48299 -1.00725 -0.46934 -1.02867 -0.48257 C -1.0326 -0.48488 -1.03685 -0.48614 -1.04079 -0.48845 C -1.04441 -0.49076 -1.05134 -0.49664 -1.05134 -0.49664 L -1.19339 -0.6176 L -1.12693 -0.6155 C -1.12174 -0.61529 -1.11276 -0.61319 -1.10725 -0.61151 C -1.10331 -0.61025 -1.09922 -0.60878 -1.09528 -0.60752 C -1.08174 -0.60332 -1.0841 -0.60395 -1.0726 -0.60143 C -1.04709 -0.58442 -1.08819 -0.61109 -1.0589 -0.59534 C -1.05622 -0.59387 -1.05402 -0.59114 -1.05134 -0.58925 C -1.04095 -0.58232 -1.04678 -0.58841 -1.0378 -0.58127 C -1.03119 -0.57602 -1.02504 -0.56972 -1.01811 -0.5651 C -1.01308 -0.56174 -1.00268 -0.55523 -0.99843 -0.55103 C -0.98 -0.53318 -1.01024 -0.55418 -0.98032 -0.53087 C -0.97418 -0.52625 -0.96804 -0.52184 -0.96221 -0.5168 C -0.95906 -0.51407 -0.95607 -0.51155 -0.95308 -0.50861 C -0.94898 -0.50483 -0.9452 -0.50021 -0.94095 -0.49664 C -0.93811 -0.49412 -0.93481 -0.49286 -0.93197 -0.49055 C -0.92489 -0.48488 -0.92504 -0.48236 -0.91827 -0.47438 C -0.91701 -0.47291 -0.91197 -0.47039 -0.91386 -0.47039 C -0.92347 -0.47039 -0.93292 -0.47333 -0.94252 -0.47438 C -0.96457 -0.47711 -0.96709 -0.47543 -0.98945 -0.48047 C -0.99607 -0.48194 -1.00237 -0.48488 -1.00898 -0.48656 C -1.01764 -0.48866 -1.03544 -0.48992 -1.04221 -0.49055 C -1.05103 -0.49286 -1.05638 -0.49538 -1.06646 -0.49055 C -1.06882 -0.4895 -1.06961 -0.4853 -1.07103 -0.48257 C -1.07308 -0.47858 -1.07512 -0.47459 -1.07701 -0.47039 C -1.08095 -0.46178 -1.0893 -0.44435 -1.09213 -0.43406 C -1.10205 -0.39921 -1.08741 -0.43616 -1.10126 -0.40383 C -1.10174 -0.39984 -1.10174 -0.39564 -1.10268 -0.39186 C -1.10331 -0.38955 -1.1052 -0.38808 -1.10583 -0.38577 C -1.10662 -0.38241 -1.10662 -0.37905 -1.10725 -0.37569 C -1.10772 -0.37359 -1.10835 -0.3717 -1.10882 -0.3696 C -1.10583 -0.36561 -1.10331 -0.36078 -1.09969 -0.35742 C -1.09796 -0.35595 -1.09575 -0.35574 -1.09371 -0.35553 C -1.08268 -0.35427 -1.0715 -0.35406 -1.06048 -0.35343 C -1.05182 -0.35406 -1.04331 -0.35448 -1.03481 -0.35553 C -1.03213 -0.35574 -1.02961 -0.35637 -1.02709 -0.35742 C -1.02552 -0.35826 -1.02426 -0.36036 -1.02268 -0.36162 C -1.02016 -0.36309 -1.01733 -0.36372 -1.01512 -0.36561 C -1.00993 -0.3696 -1 -0.38304 -0.99701 -0.38766 C -0.99024 -0.39774 -0.97386 -0.42462 -0.96819 -0.43616 C -0.96583 -0.4412 -0.96426 -0.44687 -0.96221 -0.45233 C -0.96032 -0.45695 -0.95811 -0.46157 -0.95607 -0.4664 C -0.95559 -0.47039 -0.95528 -0.47438 -0.95465 -0.47837 C -0.95166 -0.49559 -0.94126 -0.49265 -0.95607 -0.52478 C -0.95906 -0.53108 -0.96725 -0.52625 -0.97276 -0.52688 C -0.98678 -0.52415 -1.00142 -0.52457 -1.01512 -0.51869 C -1.0189 -0.51722 -1.03717 -0.48593 -1.0378 -0.48446 C -1.06111 -0.43637 -1.05056 -0.45779 -1.06048 -0.42609 C -1.06126 -0.42336 -1.06252 -0.42063 -1.06347 -0.4179 C -1.06457 -0.41475 -1.0652 -0.41118 -1.06646 -0.40782 C -1.06725 -0.40572 -1.06867 -0.40404 -1.06945 -0.40194 C -1.07056 -0.399 -1.07197 -0.39039 -1.0726 -0.38766 C -1.06347 -0.38535 -1.06756 -0.38577 -1.06048 -0.38577 L -0.95764 -0.40782 C -0.94993 -0.40845 -0.90662 -0.41286 -0.90016 -0.40782 C -0.89575 -0.40446 -0.90867 -0.40047 -0.91229 -0.39585 C -0.91874 -0.38703 -0.9263 -0.37947 -0.93197 -0.3696 C -0.94347 -0.34944 -0.95402 -0.32802 -0.96662 -0.30912 C -0.98567 -0.28098 -0.98993 -0.27363 -1.01654 -0.24255 C -1.02016 -0.23835 -1.02473 -0.23604 -1.02867 -0.23247 C -1.03134 -0.22995 -1.03355 -0.22659 -1.03622 -0.22449 C -1.03922 -0.22197 -1.06079 -0.20811 -1.06489 -0.20622 C -1.06835 -0.20496 -1.07197 -0.20496 -1.07559 -0.20433 L -1.09969 -0.20622 C -1.10237 -0.20748 -1.10268 -0.21273 -1.10268 -0.2163 C -1.10378 -0.26334 -1.10126 -0.28602 -1.09071 -0.33138 C -1.083 -0.36393 -1.07512 -0.39669 -1.06489 -0.42798 C -1.04615 -0.48614 -1.01371 -0.55985 -0.98788 -0.61361 C -0.97985 -0.6302 -0.97103 -0.64616 -0.96221 -0.66191 C -0.95008 -0.68333 -0.95323 -0.67955 -0.94252 -0.69005 C -0.93544 -0.68858 -0.92788 -0.68963 -0.92126 -0.68585 C -0.9167 -0.68333 -0.91418 -0.67703 -0.91071 -0.67199 C -0.89575 -0.64994 -0.88473 -0.63272 -0.87449 -0.60542 C -0.86646 -0.584 -0.86 -0.56132 -0.85323 -0.53885 C -0.8441 -0.5084 -0.83953 -0.48929 -0.83371 -0.45821 C -0.83197 -0.44897 -0.8304 -0.43952 -0.82914 -0.43007 C -0.81811 -0.34944 -0.83418 -0.45779 -0.82615 -0.40383 C -0.82709 -0.38514 -0.82788 -0.36624 -0.82914 -0.34734 C -0.82945 -0.34251 -0.83229 -0.33327 -0.83371 -0.32928 C -0.83559 -0.32361 -0.84536 -0.29442 -0.85182 -0.28686 C -0.8567 -0.28119 -0.86237 -0.27636 -0.86835 -0.27279 C -0.88174 -0.26502 -0.89481 -0.25473 -0.9093 -0.25263 C -0.97197 -0.24381 -1.09827 -0.24066 -1.09827 -0.24066 C -1.11685 -0.23793 -1.13969 -0.22575 -1.15717 -0.24255 C -1.1589 -0.24423 -1.15827 -0.24801 -1.15874 -0.25074 C -1.15748 -0.25746 -1.15512 -0.27783 -1.15119 -0.28686 C -1.14111 -0.31038 -1.12237 -0.33684 -1.10882 -0.35154 C -1.10032 -0.36057 -1.08993 -0.36561 -1.08 -0.3717 C -1.07481 -0.37485 -1.0693 -0.37842 -1.06347 -0.37968 C -1.04898 -0.38304 -1.03418 -0.38367 -1.01953 -0.38577 L -0.85937 -0.38367 C -0.85213 -0.38346 -0.83559 -0.37758 -0.83056 -0.37569 C -0.70378 -0.32676 -0.83575 -0.3759 -0.63559 -0.27888 C -0.61607 -0.26943 -0.58378 -0.25431 -0.57056 -0.24255 L -0.56599 -0.23856 C -0.62363 -0.22323 -0.56819 -0.23646 -0.70819 -0.23646 C -0.73292 -0.23646 -0.75748 -0.2352 -0.78221 -0.23457 C -0.78536 -0.23184 -0.78882 -0.22995 -0.79134 -0.22638 C -0.79339 -0.22386 -0.79512 -0.22071 -0.79733 -0.2184 C -0.79922 -0.21651 -0.80142 -0.21588 -0.80347 -0.21441 C -0.81544 -0.20538 -0.80756 -0.20895 -0.82457 -0.20223 C -0.83213 -0.19929 -0.83953 -0.19551 -0.84725 -0.19425 C -0.85874 -0.19215 -0.8704 -0.19278 -0.88205 -0.19215 C -0.91937 -0.18312 -0.90867 -0.18459 -0.9441 -0.17997 C -0.95559 -0.1785 -0.96725 -0.17766 -0.97874 -0.17598 C -0.98331 -0.17535 -0.99685 -0.17304 -0.99245 -0.17409 C -0.97953 -0.17703 -0.90835 -0.19005 -0.90772 -0.19026 C -0.89607 -0.19278 -0.88441 -0.19467 -0.87292 -0.19824 C -0.83355 -0.21021 -0.79434 -0.22323 -0.75497 -0.23646 C -0.69024 -0.2583 -0.76363 -0.24738 -0.63103 -0.27678 L -0.56756 -0.29106 C -0.55402 -0.29379 -0.54032 -0.2961 -0.52678 -0.29904 C -0.45906 -0.31332 -0.53843 -0.29799 -0.47985 -0.30912 C -0.46772 -0.30786 -0.45512 -0.31038 -0.44363 -0.30513 C -0.43654 -0.30177 -0.43213 -0.29211 -0.42693 -0.28497 C -0.41402 -0.26712 -0.40205 -0.24843 -0.38914 -0.23058 C -0.38126 -0.21945 -0.37308 -0.20895 -0.36504 -0.19824 C -0.35685 -0.18753 -0.34898 -0.17661 -0.34079 -0.1659 C -0.2693 -0.07266 -0.32142 -0.14217 -0.28788 -0.09744 L -0.26221 -0.06321 C -0.25859 -0.05649 -0.25544 -0.04956 -0.25166 -0.04305 C -0.24284 -0.02772 -0.25087 -0.04683 -0.2441 -0.02877 C -0.24662 -0.02352 -0.24819 -0.01701 -0.25166 -0.01281 C -0.25544 -0.00798 -0.26032 -0.00504 -0.2652 -0.00273 C -0.27922 0.00441 -0.28835 0.00399 -0.303 0.00546 C -0.34079 0.0021 -0.37874 3.59933E-6 -0.41638 -0.00462 C -0.45134 -0.00903 -0.48599 -0.01848 -0.52063 -0.02478 C -0.52977 -0.02646 -0.5389 -0.02751 -0.54788 -0.02877 L -0.59182 -0.04704 C -0.59591 -0.04872 -0.59985 -0.05082 -0.60394 -0.05313 C -0.62221 -0.06321 -0.6326 -0.06888 -0.64914 -0.08337 C -0.66111 -0.09345 -0.67402 -0.10227 -0.68394 -0.1155 C -0.70851 -0.14826 -0.70772 -0.14133 -0.72032 -0.17199 C -0.72347 -0.17997 -0.7293 -0.19614 -0.7293 -0.19614 C -0.71386 -0.23142 -0.72725 -0.21462 -0.7052 -0.22449 C -0.70048 -0.22659 -0.69607 -0.22974 -0.6915 -0.23247 C -0.68851 -0.23436 -0.68252 -0.23856 -0.68252 -0.23856 L -0.64315 -0.44225 C -0.70016 -0.45065 -0.70189 -0.4517 -0.80189 -0.44015 C -0.8241 -0.43763 -0.8452 -0.42672 -0.86693 -0.42 C -0.87197 -0.41664 -0.8767 -0.41265 -0.88205 -0.40992 C -0.92741 -0.38682 -0.86079 -0.42903 -0.92583 -0.39186 C -0.94252 -0.3822 -0.96048 -0.36624 -0.97575 -0.35343 C -0.97827 -0.34881 -0.98158 -0.34461 -0.98331 -0.33936 C -0.98473 -0.33495 -0.98426 -0.32991 -0.98489 -0.32529 C -0.9852 -0.32256 -0.98583 -0.31983 -0.9863 -0.3171 C -0.98174 -0.30702 -0.97969 -0.29421 -0.97276 -0.28686 C -0.95024 -0.26334 -0.87843 -0.23436 -0.85937 -0.22638 C -0.84142 -0.21903 -0.823 -0.21357 -0.80489 -0.20622 C -0.78426 -0.19782 -0.7567 -0.18207 -0.73544 -0.17598 C -0.70441 -0.16737 -0.67323 -0.15771 -0.64158 -0.15393 L -0.59323 -0.14784 C -0.58851 -0.17325 -0.58961 -0.16191 -0.60079 -0.21231 C -0.60331 -0.22365 -0.60693 -0.23457 -0.6115 -0.24465 C -0.62741 -0.28014 -0.65859 -0.34314 -0.68394 -0.3717 C -0.69355 -0.38241 -0.70378 -0.39207 -0.71276 -0.40383 C -0.71859 -0.4116 -0.71544 -0.40824 -0.72174 -0.41391 C -0.72882 -0.41328 -0.73591 -0.41307 -0.743 -0.41202 C -0.74457 -0.4116 -0.74756 -0.40992 -0.74756 -0.40992 L -0.74756 -0.40992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文鼎中黑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2019-10-29T03:09:27Z</dcterms:modified>
  <dc:language>zh-TW</dc:language>
</cp:coreProperties>
</file>