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48D813-92FA-4A04-B2E5-17E3151B09D2}" type="datetimeFigureOut">
              <a:rPr lang="zh-TW" altLang="en-US" smtClean="0"/>
              <a:t>2019/10/29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7717D3-FAD0-4048-9D4A-647556FC23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6604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717D3-FAD0-4048-9D4A-647556FC2379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0695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audio" Target="../media/audio2.wav"/><Relationship Id="rId7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5.wav"/><Relationship Id="rId5" Type="http://schemas.openxmlformats.org/officeDocument/2006/relationships/audio" Target="../media/audio4.wav"/><Relationship Id="rId10" Type="http://schemas.openxmlformats.org/officeDocument/2006/relationships/image" Target="../media/image11.png"/><Relationship Id="rId4" Type="http://schemas.openxmlformats.org/officeDocument/2006/relationships/audio" Target="../media/audio3.wav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74240" y="746760"/>
            <a:ext cx="3657600" cy="2133600"/>
          </a:xfrm>
          <a:prstGeom prst="wedgeEllipseCallout">
            <a:avLst>
              <a:gd name="adj1" fmla="val -23333"/>
              <a:gd name="adj2" fmla="val 6750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3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4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5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937080" y="1028700"/>
            <a:ext cx="2407920" cy="1478280"/>
          </a:xfrm>
          <a:prstGeom prst="wedgeRoundRect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3916980" y="1028700"/>
            <a:ext cx="2407920" cy="1478280"/>
          </a:xfrm>
          <a:prstGeom prst="wedgeRoundRect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一鼓作氣</a:t>
            </a:r>
            <a:endParaRPr lang="zh-TW" altLang="en-US" sz="28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7" name="圓角矩形圖說文字 6"/>
          <p:cNvSpPr/>
          <p:nvPr/>
        </p:nvSpPr>
        <p:spPr>
          <a:xfrm>
            <a:off x="7292160" y="1028700"/>
            <a:ext cx="2407920" cy="1478280"/>
          </a:xfrm>
          <a:prstGeom prst="wedgeRoundRect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一心</a:t>
            </a:r>
            <a:r>
              <a:rPr lang="zh-TW" altLang="en-US" sz="28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300"/>
                            </p:stCondLst>
                            <p:childTnLst>
                              <p:par>
                                <p:cTn id="30" presetID="34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950"/>
                            </p:stCondLst>
                            <p:childTnLst>
                              <p:par>
                                <p:cTn id="37" presetID="21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450"/>
                            </p:stCondLst>
                            <p:childTnLst>
                              <p:par>
                                <p:cTn id="43" presetID="30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1860360" y="731520"/>
            <a:ext cx="3169920" cy="1493520"/>
          </a:xfrm>
          <a:prstGeom prst="cloud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小熊，那你呢？</a:t>
            </a:r>
            <a:endParaRPr lang="zh-TW" altLang="en-US" sz="28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5" name="雲朵形圖說文字 4"/>
          <p:cNvSpPr/>
          <p:nvPr/>
        </p:nvSpPr>
        <p:spPr>
          <a:xfrm>
            <a:off x="5364000" y="731520"/>
            <a:ext cx="3169920" cy="1493520"/>
          </a:xfrm>
          <a:prstGeom prst="cloud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我</a:t>
            </a:r>
            <a:r>
              <a:rPr lang="zh-TW" altLang="en-US" sz="28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想想</a:t>
            </a:r>
            <a:r>
              <a:rPr lang="en-US" altLang="zh-TW" sz="28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...</a:t>
            </a:r>
            <a:endParaRPr lang="zh-TW" altLang="en-US" sz="28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"/>
                            </p:stCondLst>
                            <p:childTnLst>
                              <p:par>
                                <p:cTn id="13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8"/>
          <a:stretch/>
        </p:blipFill>
        <p:spPr>
          <a:xfrm>
            <a:off x="10170600" y="-782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9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10"/>
          <a:stretch/>
        </p:blipFill>
        <p:spPr>
          <a:xfrm>
            <a:off x="4396423" y="194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6476040" y="715229"/>
            <a:ext cx="3063240" cy="1478280"/>
          </a:xfrm>
          <a:prstGeom prst="cloud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8"/>
          <a:stretch/>
        </p:blipFill>
        <p:spPr>
          <a:xfrm>
            <a:off x="11809680" y="11037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8"/>
          <a:stretch/>
        </p:blipFill>
        <p:spPr>
          <a:xfrm>
            <a:off x="10559640" y="33114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8" name="圖片 7"/>
          <p:cNvPicPr/>
          <p:nvPr/>
        </p:nvPicPr>
        <p:blipFill>
          <a:blip r:embed="rId8"/>
          <a:stretch/>
        </p:blipFill>
        <p:spPr>
          <a:xfrm>
            <a:off x="10674480" y="204867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2" name="圖片 11"/>
          <p:cNvPicPr/>
          <p:nvPr/>
        </p:nvPicPr>
        <p:blipFill>
          <a:blip r:embed="rId8"/>
          <a:stretch/>
        </p:blipFill>
        <p:spPr>
          <a:xfrm>
            <a:off x="13050600" y="28164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3" name="圖片 12"/>
          <p:cNvPicPr/>
          <p:nvPr/>
        </p:nvPicPr>
        <p:blipFill>
          <a:blip r:embed="rId8"/>
          <a:stretch/>
        </p:blipFill>
        <p:spPr>
          <a:xfrm>
            <a:off x="13439640" y="42385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8" name="圖片 17"/>
          <p:cNvPicPr/>
          <p:nvPr/>
        </p:nvPicPr>
        <p:blipFill>
          <a:blip r:embed="rId8"/>
          <a:stretch/>
        </p:blipFill>
        <p:spPr>
          <a:xfrm>
            <a:off x="13796219" y="6328858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9" name="圖片 18"/>
          <p:cNvPicPr/>
          <p:nvPr/>
        </p:nvPicPr>
        <p:blipFill>
          <a:blip r:embed="rId8"/>
          <a:stretch/>
        </p:blipFill>
        <p:spPr>
          <a:xfrm>
            <a:off x="10056081" y="5033938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 -0.00462 L -0.16 -0.00462 C -0.16457 -0.00735 -0.16898 -0.01029 -0.1737 -0.01281 C -0.17559 -0.01365 -0.17779 -0.01386 -0.17968 -0.0147 C -0.18189 -0.01575 -0.18378 -0.01764 -0.18583 -0.01869 C -0.18882 -0.02058 -0.19323 -0.02184 -0.19638 -0.02289 C -0.19795 -0.02415 -0.19921 -0.02583 -0.20094 -0.02688 C -0.20913 -0.03171 -0.21039 -0.03066 -0.21905 -0.03297 C -0.2211 -0.03339 -0.22315 -0.03423 -0.22504 -0.03486 C -0.22661 -0.03549 -0.22803 -0.03654 -0.22961 -0.03696 C -0.24299 -0.03906 -0.27638 -0.04053 -0.28551 -0.04095 C -0.28756 -0.04158 -0.28961 -0.04242 -0.29165 -0.04305 C -0.29464 -0.04368 -0.29764 -0.0441 -0.30063 -0.04494 C -0.3022 -0.04536 -0.30362 -0.04641 -0.3052 -0.04704 C -0.30724 -0.04767 -0.30929 -0.0483 -0.31134 -0.04893 C -0.31275 -0.04956 -0.31433 -0.0504 -0.31575 -0.05103 C -0.31984 -0.0525 -0.32394 -0.05376 -0.32787 -0.05502 C -0.32992 -0.05565 -0.33197 -0.05628 -0.33401 -0.05712 C -0.33543 -0.05775 -0.33701 -0.05859 -0.33842 -0.05901 C -0.34268 -0.06048 -0.35102 -0.06216 -0.35512 -0.063 C -0.36772 -0.06237 -0.38031 -0.06216 -0.39291 -0.06111 C -0.39496 -0.0609 -0.39701 -0.05964 -0.3989 -0.05901 C -0.40142 -0.05838 -0.40394 -0.05775 -0.40646 -0.05712 C -0.4085 -0.05649 -0.41055 -0.05565 -0.4126 -0.05502 C -0.41512 -0.05439 -0.41764 -0.05376 -0.42016 -0.05313 C -0.42173 -0.0525 -0.42315 -0.05166 -0.42472 -0.05103 C -0.42835 -0.04956 -0.43716 -0.04746 -0.43984 -0.04494 C -0.44425 -0.04095 -0.44378 -0.04053 -0.44882 -0.03885 C -0.45134 -0.03801 -0.45401 -0.0378 -0.45638 -0.03696 C -0.45905 -0.03591 -0.46142 -0.03402 -0.46394 -0.03297 C -0.46693 -0.0315 -0.47008 -0.03024 -0.47307 -0.02877 L -0.47764 -0.02688 C -0.47905 -0.02625 -0.48079 -0.02604 -0.48205 -0.02478 C -0.48362 -0.02352 -0.48504 -0.02184 -0.48661 -0.02079 C -0.49323 -0.01638 -0.48992 -0.02163 -0.49716 -0.0147 C -0.49905 -0.01302 -0.5 -0.01029 -0.50173 -0.00861 C -0.50362 -0.00693 -0.50583 -0.00609 -0.50787 -0.00462 C -0.51606 0.00168 -0.5085 -0.00231 -0.51685 0.00147 C -0.51968 0.00504 -0.5222 0.00945 -0.52598 0.01155 C -0.52787 0.0126 -0.53008 0.0126 -0.53197 0.01344 C -0.54252 0.01827 -0.53638 0.01638 -0.54567 0.02163 C -0.54709 0.02247 -0.54866 0.02289 -0.55008 0.02352 C -0.55275 0.02478 -0.55527 0.02604 -0.55764 0.02751 C -0.55984 0.02877 -0.56173 0.03045 -0.56378 0.03171 C -0.56677 0.03318 -0.57291 0.0357 -0.57291 0.0357 L -0.58803 0.0336 C -0.59748 0.03255 -0.6085 0.03171 -0.61827 0.02961 C -0.62756 0.02751 -0.62126 0.02814 -0.63024 0.02352 C -0.63228 0.02268 -0.63433 0.02247 -0.63638 0.02163 C -0.63842 0.02058 -0.64031 0.01869 -0.64236 0.01743 C -0.65212 0.01239 -0.65228 0.01344 -0.66362 0.01155 C -0.66504 0.01071 -0.66646 0.00987 -0.66803 0.00945 C -0.6748 0.00735 -0.68425 0.0063 -0.69071 0.00546 C -0.69228 0.00483 -0.6937 0.00399 -0.69527 0.00336 C -0.69937 0.00189 -0.70346 0.00105 -0.7074 -0.00063 C -0.71827 -0.00546 -0.70472 0.00042 -0.71795 -0.00462 C -0.72598 -0.00777 -0.71905 -0.00588 -0.7285 -0.00861 C -0.73354 -0.01008 -0.73858 -0.01155 -0.74362 -0.01281 C -0.74677 -0.01344 -0.74976 -0.01386 -0.75275 -0.0147 C -0.75433 -0.01512 -0.75575 -0.01617 -0.75732 -0.0168 C -0.75921 -0.01743 -0.76142 -0.01806 -0.76331 -0.01869 C -0.76488 -0.01932 -0.7663 -0.02016 -0.76787 -0.02079 C -0.77039 -0.02163 -0.77291 -0.02205 -0.77543 -0.02289 L -0.79811 -0.02079 C -0.8022 -0.0189 -0.80724 -0.00861 -0.80724 -0.00861 C -0.81024 0.00378 -0.80772 -0.00441 -0.81779 0.01344 C -0.81921 0.01617 -0.8211 0.01848 -0.82236 0.02163 C -0.82598 0.0315 -0.82457 0.02667 -0.82677 0.0357 C -0.82488 0.04095 -0.82346 0.04704 -0.82079 0.05187 C -0.81527 0.06153 -0.80535 0.06573 -0.79811 0.07203 C -0.79244 0.07686 -0.78724 0.08316 -0.78142 0.08799 C -0.77512 0.09324 -0.76803 0.09681 -0.76189 0.10227 C -0.75638 0.10689 -0.75197 0.1134 -0.74677 0.11823 C -0.74346 0.12138 -0.73953 0.12327 -0.73606 0.12642 C -0.73433 0.1281 -0.73338 0.13104 -0.73165 0.13251 C -0.72976 0.13377 -0.72756 0.13356 -0.72551 0.1344 C -0.72346 0.13545 -0.72157 0.13713 -0.71953 0.13839 C -0.71748 0.13713 -0.71527 0.13608 -0.71338 0.1344 C -0.71165 0.13272 -0.71055 0.1302 -0.70898 0.12831 C -0.69795 0.11592 -0.7074 0.12999 -0.69685 0.11235 C -0.69386 0.10017 -0.69764 0.11214 -0.69071 0.10017 C -0.68898 0.09702 -0.68772 0.09345 -0.6863 0.09009 C -0.6852 0.08736 -0.68425 0.08463 -0.68315 0.08211 C -0.68173 0.07854 -0.67984 0.0756 -0.67874 0.07203 C -0.67669 0.06594 -0.67527 0.05838 -0.67417 0.05187 C -0.67874 0.03948 -0.67449 0.04662 -0.68315 0.03969 C -0.6863 0.03717 -0.69228 0.03171 -0.69228 0.03171 C -0.69527 0.02562 -0.69968 0.02037 -0.70142 0.01344 C -0.70236 0.00945 -0.70362 0.00546 -0.70441 0.00147 C -0.70583 -0.0063 -0.7052 -0.00672 -0.70898 -0.01281 C -0.71401 -0.02079 -0.71275 -0.01764 -0.71953 -0.02289 C -0.7211 -0.02394 -0.72236 -0.02583 -0.72409 -0.02688 C -0.72551 -0.02772 -0.72709 -0.02793 -0.7285 -0.02877 C -0.74567 -0.03927 -0.7348 -0.03507 -0.74677 -0.03885 C -0.74819 -0.04032 -0.74961 -0.042 -0.75118 -0.04305 C -0.75323 -0.0441 -0.75527 -0.04389 -0.75732 -0.04494 C -0.75937 -0.04599 -0.76126 -0.04767 -0.76331 -0.04893 C -0.76693 -0.04767 -0.77071 -0.04725 -0.77386 -0.04494 C -0.77921 -0.04137 -0.77905 -0.03507 -0.78142 -0.02877 C -0.78331 -0.02373 -0.78992 -0.01071 -0.79212 -0.00672 C -0.80504 0.01806 -0.78693 -0.01911 -0.8011 0.01344 C -0.80299 0.01764 -0.80567 0.02121 -0.80724 0.02562 C -0.80913 0.03129 -0.80976 0.0378 -0.81165 0.04368 C -0.81291 0.04725 -0.81496 0.05019 -0.81622 0.05376 C -0.81811 0.05901 -0.81905 0.06468 -0.82079 0.06993 C -0.82205 0.07413 -0.82409 0.07791 -0.82535 0.08211 C -0.82724 0.08862 -0.8285 0.09723 -0.82992 0.10416 C -0.83087 0.10899 -0.83197 0.11361 -0.83291 0.11823 C -0.83449 0.12621 -0.83464 0.1281 -0.8359 0.1365 C -0.83433 0.14259 -0.8337 0.14889 -0.83134 0.15456 C -0.82929 0.15981 -0.82031 0.16002 -0.81779 0.16065 C -0.81275 0.16191 -0.80756 0.16254 -0.80268 0.16464 C -0.79575 0.16779 -0.79968 0.16632 -0.79055 0.16863 C -0.78394 0.168 -0.77732 0.16821 -0.77087 0.16674 C -0.76913 0.16632 -0.76803 0.1638 -0.7663 0.16275 C -0.75953 0.15813 -0.76378 0.1638 -0.75732 0.15666 C -0.74976 0.14826 -0.75622 0.15204 -0.74819 0.14847 C -0.74724 0.14679 -0.74173 0.13734 -0.74063 0.1344 C -0.73433 0.11781 -0.74472 0.13965 -0.73606 0.12243 C -0.73559 0.11907 -0.73527 0.1155 -0.73464 0.11235 C -0.7326 0.10311 -0.7315 0.10395 -0.73008 0.09618 C -0.72898 0.09051 -0.72772 0.07938 -0.72709 0.07392 C -0.72756 0.06657 -0.72693 0.0588 -0.7285 0.05187 C -0.72913 0.04956 -0.7315 0.04893 -0.73307 0.04767 C -0.73512 0.0462 -0.73716 0.04515 -0.73921 0.04368 C -0.74079 0.04242 -0.74205 0.04074 -0.74362 0.03969 C -0.74661 0.03801 -0.75275 0.0357 -0.75275 0.0357 C -0.76677 0.03948 -0.75433 0.03465 -0.7663 0.04368 C -0.76772 0.04473 -0.76945 0.04473 -0.77087 0.04578 C -0.77401 0.04809 -0.77669 0.05166 -0.78 0.05376 C -0.78205 0.05523 -0.78425 0.05607 -0.78598 0.05775 C -0.79827 0.06951 -0.7811 0.0588 -0.79811 0.06783 C -0.81024 0.08946 -0.79464 0.06321 -0.80866 0.08211 C -0.80992 0.08379 -0.81071 0.0861 -0.81165 0.08799 C -0.81323 0.09072 -0.81449 0.09366 -0.81622 0.09618 C -0.81811 0.09849 -0.82031 0.10017 -0.82236 0.10227 C -0.82583 0.11655 -0.82079 0.09912 -0.82835 0.11424 C -0.82929 0.11613 -0.82913 0.11844 -0.82992 0.12033 C -0.83118 0.1239 -0.83291 0.12705 -0.83433 0.13041 C -0.83291 0.1344 -0.83212 0.13902 -0.82992 0.14259 C -0.8274 0.14616 -0.82236 0.14637 -0.81921 0.14847 C -0.80835 0.15582 -0.82346 0.15099 -0.80409 0.15456 C -0.80268 0.15603 -0.80126 0.1575 -0.79968 0.15855 C -0.79701 0.16023 -0.7915 0.1617 -0.78898 0.16275 C -0.78598 0.1638 -0.78315 0.1659 -0.78 0.16674 C -0.77748 0.16737 -0.77496 0.16779 -0.77244 0.16863 C -0.77087 0.16926 -0.76945 0.17031 -0.76787 0.17073 C -0.76488 0.17157 -0.76189 0.17199 -0.75874 0.17283 C -0.75464 0.17178 -0.74724 0.17136 -0.74362 0.16674 C -0.74094 0.16317 -0.73638 0.15204 -0.73464 0.14658 C -0.73401 0.14448 -0.73386 0.14238 -0.73307 0.14049 C -0.73181 0.13755 -0.73008 0.13524 -0.7285 0.13251 C -0.72756 0.13041 -0.72646 0.12852 -0.72551 0.12642 C -0.7159 0.10395 -0.73055 0.13503 -0.71795 0.10815 C -0.71701 0.10626 -0.71575 0.10437 -0.71496 0.10227 C -0.70866 0.08547 -0.71905 0.10731 -0.71039 0.09009 C -0.70929 0.08232 -0.70709 0.07392 -0.71039 0.06594 C -0.7115 0.06321 -0.71464 0.06363 -0.71653 0.06195 C -0.71874 0.05964 -0.72031 0.05628 -0.72252 0.05376 C -0.7263 0.04956 -0.72724 0.04977 -0.73165 0.04767 C -0.73307 0.04578 -0.73449 0.04347 -0.73606 0.04179 C -0.7411 0.03612 -0.74189 0.03612 -0.74677 0.03171 C -0.75165 0.02688 -0.75464 0.02289 -0.76031 0.01953 C -0.76315 0.01785 -0.7663 0.0168 -0.76945 0.01554 C -0.77638 0.01239 -0.77228 0.01386 -0.78142 0.01155 C -0.79354 0.01344 -0.80583 0.0147 -0.81779 0.01743 C -0.82 0.01806 -0.82173 0.02037 -0.82378 0.02163 C -0.82677 0.0231 -0.82992 0.02394 -0.83291 0.02562 C -0.83606 0.0273 -0.8389 0.02982 -0.84189 0.03171 C -0.84441 0.03318 -0.84709 0.03402 -0.84945 0.0357 C -0.85118 0.03675 -0.85244 0.03864 -0.85401 0.03969 C -0.85653 0.04137 -0.85921 0.042 -0.86157 0.04368 C -0.86488 0.04599 -0.86724 0.05019 -0.87071 0.05187 C -0.8737 0.05313 -0.87685 0.05439 -0.87968 0.05586 C -0.88488 0.05838 -0.88976 0.06111 -0.8948 0.06384 C -0.89732 0.06531 -0.89984 0.06678 -0.90236 0.06783 C -0.90551 0.0693 -0.9085 0.07056 -0.9115 0.07203 C -0.91401 0.07308 -0.91653 0.07497 -0.91905 0.07602 C -0.92504 0.07833 -0.93118 0.08001 -0.93716 0.08211 C -0.94157 0.08337 -0.94866 0.08568 -0.95228 0.08799 C -0.96598 0.09723 -0.96063 0.09282 -0.96898 0.10017 L -0.97039 0.10626 L -0.95685 0.11235 " pathEditMode="relative" ptsTypes="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4835 0.02015 L -0.34835 0.02015 C -0.35842 0.02099 -0.36898 0.01847 -0.37858 0.02225 C -0.3822 0.02372 -0.38268 0.03023 -0.38472 0.03443 L -0.3937 0.05249 C -0.3948 0.05459 -0.39527 0.05711 -0.39685 0.05858 C -0.39827 0.05984 -0.4 0.0611 -0.40126 0.06257 C -0.40299 0.06446 -0.40409 0.06698 -0.40583 0.06866 C -0.40724 0.06971 -0.40898 0.06971 -0.41039 0.07055 C -0.41197 0.07181 -0.41323 0.0737 -0.41496 0.07475 C -0.41779 0.07643 -0.4211 0.07685 -0.42394 0.07874 C -0.42598 0.08 -0.42803 0.08168 -0.43008 0.08273 C -0.43307 0.08441 -0.43606 0.08588 -0.43905 0.08672 C -0.45024 0.08966 -0.44409 0.0884 -0.45732 0.09092 C -0.47039 0.09008 -0.48346 0.08987 -0.49653 0.08882 C -0.50583 0.08798 -0.50157 0.08693 -0.50866 0.08483 C -0.51165 0.08378 -0.5148 0.08357 -0.51779 0.08273 C -0.52567 0.08063 -0.52157 0.08126 -0.52835 0.07874 C -0.53039 0.0779 -0.53244 0.07748 -0.53433 0.07664 C -0.54961 0.07097 -0.52598 0.07895 -0.54488 0.07265 C -0.54646 0.07139 -0.54787 0.06971 -0.54945 0.06866 C -0.55087 0.06761 -0.55276 0.06803 -0.55402 0.06656 C -0.55543 0.06509 -0.55606 0.06257 -0.55701 0.06047 C -0.55653 0.04367 -0.55638 0.02687 -0.55559 0.01008 C -0.55543 0.00735 -0.55449 0.00483 -0.55402 0.0021 C -0.55354 -0.00126 -0.55291 -0.00462 -0.55244 -0.00798 C -0.55197 -0.01197 -0.55181 -0.01617 -0.55102 -0.02016 C -0.55039 -0.0231 -0.5463 -0.03885 -0.54488 -0.04221 C -0.54315 -0.04641 -0.54079 -0.05019 -0.5389 -0.05439 L -0.52835 -0.07854 C -0.5263 -0.08316 -0.52457 -0.0882 -0.5222 -0.09261 C -0.51701 -0.10311 -0.50929 -0.1176 -0.50709 -0.12894 C -0.50504 -0.14028 -0.50598 -0.1344 -0.50409 -0.147 C -0.50567 -0.1491 -0.50693 -0.15162 -0.50866 -0.15309 C -0.51008 -0.15435 -0.51181 -0.15435 -0.51323 -0.15519 C -0.52425 -0.16149 -0.51417 -0.1575 -0.52535 -0.16128 C -0.52677 -0.16254 -0.52819 -0.16422 -0.52976 -0.16527 C -0.53181 -0.16632 -0.53386 -0.16653 -0.5359 -0.16716 C -0.5389 -0.16842 -0.54205 -0.16968 -0.54488 -0.17136 C -0.5474 -0.17262 -0.54992 -0.1743 -0.55244 -0.17535 C -0.55653 -0.17703 -0.56063 -0.17766 -0.56457 -0.17934 C -0.56756 -0.1806 -0.57055 -0.18249 -0.5737 -0.18333 C -0.58283 -0.18585 -0.57874 -0.18438 -0.58583 -0.18732 C -0.59433 -0.18606 -0.60299 -0.18543 -0.6115 -0.18333 C -0.61827 -0.18165 -0.61842 -0.17913 -0.62362 -0.17535 C -0.64929 -0.15624 -0.61921 -0.1806 -0.63874 -0.16317 C -0.6411 -0.16107 -0.64394 -0.1596 -0.6463 -0.15708 C -0.6515 -0.15204 -0.65748 -0.14784 -0.66142 -0.14112 C -0.6674 -0.1302 -0.66394 -0.13503 -0.67197 -0.12684 C -0.67339 -0.12348 -0.67496 -0.12012 -0.67653 -0.11676 C -0.67748 -0.11487 -0.67858 -0.11277 -0.67953 -0.11088 C -0.6811 -0.10752 -0.68252 -0.10395 -0.68409 -0.1008 C -0.68504 -0.0987 -0.6863 -0.09681 -0.68709 -0.09471 C -0.68772 -0.09282 -0.68803 -0.09051 -0.6885 -0.08862 C -0.68945 -0.08589 -0.69087 -0.08337 -0.69165 -0.08064 C -0.69228 -0.07791 -0.69228 -0.07497 -0.69307 -0.07245 C -0.69386 -0.07035 -0.69512 -0.06846 -0.69606 -0.06636 C -0.69669 -0.06237 -0.69701 -0.05838 -0.69764 -0.05439 C -0.69795 -0.05229 -0.69874 -0.0504 -0.69921 -0.0483 C -0.69984 -0.04494 -0.70016 -0.04158 -0.70063 -0.03822 C -0.7011 -0.01407 -0.70079 0.01029 -0.7022 0.03443 C -0.70252 0.04136 -0.70598 0.0464 -0.70976 0.05039 C -0.71118 0.05207 -0.71291 0.05291 -0.71433 0.05459 C -0.7222 0.0632 -0.71527 0.05921 -0.7263 0.06656 C -0.72882 0.06824 -0.73464 0.06971 -0.73701 0.07055 C -0.73842 0.07118 -0.74 0.07223 -0.74142 0.07265 C -0.7685 0.07979 -0.74016 0.07076 -0.75811 0.07664 C -0.77779 0.07601 -0.79748 0.0758 -0.81701 0.07475 C -0.82583 0.07412 -0.82063 0.07244 -0.82772 0.06866 C -0.83102 0.06677 -0.8348 0.06635 -0.83827 0.06467 C -0.84079 0.06341 -0.85039 0.05627 -0.85181 0.05459 C -0.85512 0.05081 -0.85732 0.04556 -0.86094 0.04241 C -0.8652 0.03863 -0.8674 0.03674 -0.8715 0.03233 C -0.87512 0.02834 -0.87858 0.02435 -0.88205 0.02015 C -0.88362 0.01827 -0.88488 0.01596 -0.88661 0.01428 C -0.8885 0.01239 -0.89071 0.01155 -0.8926 0.01008 C -0.89527 0.00819 -0.89748 0.00567 -0.90016 0.0042 C -0.90945 -0.00105 -0.90992 0.00126 -0.91842 -0.00189 C -0.92693 -0.00504 -0.92677 -0.00672 -0.93496 -0.00798 C -0.94157 -0.00903 -0.94819 -0.00924 -0.95464 -0.01008 C -0.99024 -0.01428 -0.93795 -0.00966 -0.99543 -0.01407 C -0.99701 -0.0147 -0.99842 -0.01554 -1 -0.01596 C -1.00299 -0.01701 -1.00598 -0.01743 -1.00913 -0.01806 C -1.01307 -0.0189 -1.02457 -0.02079 -1.02866 -0.02205 C -1.03024 -0.02247 -1.03165 -0.02394 -1.03323 -0.02415 C -1.04488 -0.02583 -1.05638 -0.02688 -1.06803 -0.02814 L -1.06803 -0.02814 C -1.09118 -0.0315 -1.07716 -0.02982 -1.11039 -0.03213 C -1.12094 -0.03696 -1.10882 -0.0336 -1.11638 -0.02016 C -1.11795 -0.01743 -1.12976 -0.01806 -1.1315 -0.01806 L -1 -0.04032 C -1.00409 -0.03255 -1.00583 -0.02583 -1.01213 -0.02205 C -1.01496 -0.02037 -1.01811 -0.01932 -1.0211 -0.01806 L -1.02567 -0.01596 L -1.06346 -0.01806 C -1.07559 -0.0189 -1.07984 -0.01995 -1.09071 -0.02205 C -1.09386 -0.02142 -1.1022 -0.01995 -1.10583 -0.01806 C -1.10787 -0.01701 -1.10976 -0.01491 -1.11181 -0.01407 C -1.12079 -0.0105 -1.13433 -0.01197 -1.14205 -0.01197 L -1.14205 -0.01197 " pathEditMode="relative" ptsTypes="AAAAAAAAAAAAAAAAAAAAAAAAAAAAAAAAAAAAAAAAAAAAAAAAAAAAAAAAAAAAAAAAAAAAAAAAAAAAAAAAAAAAAAAAAAAAAAAAAAAA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693 -0.05019 L -0.20693 -0.04998 C -0.21165 -0.03801 -0.21149 -0.03654 -0.21606 -0.02793 C -0.21748 -0.0252 -0.21874 -0.02205 -0.22063 -0.01995 C -0.22157 -0.0189 -0.23086 -0.01617 -0.23118 -0.01596 C -0.23338 -0.01491 -0.23512 -0.01302 -0.23732 -0.01176 C -0.24582 -0.00735 -0.24645 -0.00777 -0.25543 -0.00588 C -0.26724 0.0021 -0.25496 -0.00504 -0.27197 0.00021 C -0.27512 0.00126 -0.27795 0.00315 -0.2811 0.0042 C -0.28535 0.00588 -0.29559 0.00777 -0.29921 0.0084 C -0.30929 0.00987 -0.31937 0.01092 -0.32945 0.01239 C -0.33449 0.01302 -0.33953 0.01386 -0.34456 0.01428 C -0.37527 0.0168 -0.36173 0.01512 -0.38535 0.01848 L -0.47008 0.01638 C -0.4726 0.01617 -0.47512 0.0147 -0.47764 0.01428 C -0.48567 0.01323 -0.4937 0.01302 -0.50189 0.01239 C -0.51275 0.00756 -0.49905 0.01344 -0.51244 0.0084 C -0.51401 0.00777 -0.51543 0.00672 -0.51701 0.0063 C -0.52142 0.00525 -0.52598 0.00504 -0.53055 0.0042 C -0.5326 0.00357 -0.53464 0.00294 -0.53653 0.00231 C -0.53811 0.00168 -0.53953 0.00063 -0.5411 0.00021 C -0.54756 -0.00126 -0.55732 -0.00189 -0.56378 -0.00378 C -0.58992 -0.01134 -0.55795 -0.00504 -0.58645 -0.00987 C -0.62063 -0.02499 -0.57102 -0.00357 -0.60472 -0.01596 C -0.60724 -0.0168 -0.6096 -0.0189 -0.61212 -0.01995 C -0.61512 -0.021 -0.61827 -0.021 -0.62126 -0.02184 C -0.64645 -0.03024 -0.61764 -0.02163 -0.63638 -0.03003 C -0.63874 -0.03108 -0.64142 -0.03129 -0.64393 -0.03192 C -0.65102 -0.03402 -0.65811 -0.03549 -0.66504 -0.03801 C -0.68882 -0.04704 -0.66362 -0.03801 -0.68472 -0.0441 C -0.68882 -0.04536 -0.69275 -0.04704 -0.69685 -0.04809 C -0.70079 -0.04914 -0.70488 -0.04914 -0.70897 -0.05019 C -0.71354 -0.05124 -0.71811 -0.05271 -0.72252 -0.05418 C -0.72661 -0.05544 -0.73055 -0.05712 -0.73464 -0.05817 C -0.73858 -0.05922 -0.74267 -0.05922 -0.74677 -0.06027 C -0.75086 -0.06132 -0.7548 -0.063 -0.7589 -0.06426 C -0.76378 -0.06573 -0.76897 -0.06678 -0.77401 -0.06825 C -0.77858 -0.06951 -0.78299 -0.07119 -0.78756 -0.07224 C -0.79102 -0.07308 -0.81039 -0.07581 -0.81323 -0.07644 C -0.84267 -0.08757 -0.7959 -0.07056 -0.84803 -0.08442 C -0.85307 -0.08568 -0.85811 -0.08736 -0.86315 -0.08841 C -0.87118 -0.09009 -0.87953 -0.08988 -0.8874 -0.0924 C -0.89134 -0.09387 -0.89543 -0.09555 -0.89937 -0.0966 C -0.90346 -0.09744 -0.90756 -0.09786 -0.91149 -0.09849 C -0.91795 -0.09954 -0.92488 -0.10101 -0.93118 -0.10248 C -0.9337 -0.10311 -0.93622 -0.10374 -0.93874 -0.10458 C -0.94031 -0.105 -0.94173 -0.10626 -0.9433 -0.10647 C -0.94929 -0.10814 -0.95543 -0.10856 -0.96142 -0.11066 C -0.96346 -0.11129 -0.96535 -0.11255 -0.9674 -0.11255 C -0.98 -0.11318 -0.9926 -0.11255 -1.00519 -0.11255 L -1.00519 -0.11234 " pathEditMode="relative" rAng="0" ptsTypes="AAAAAAAAAAAAAAAAAAAAAAAAAAAAAAAAAAAAAAAAAAAAAAAAAAA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921" y="2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102 0.0084 L -0.19102 0.0084 C -0.19606 0.0042 -0.20126 0.00042 -0.20614 -0.00378 C -0.20834 -0.00567 -0.21023 -0.00798 -0.21228 -0.00987 C -0.21464 -0.01197 -0.21732 -0.01365 -0.21984 -0.01596 C -0.22189 -0.01764 -0.22771 -0.02415 -0.23039 -0.02604 C -0.23181 -0.02688 -0.23354 -0.02688 -0.23496 -0.02793 C -0.23968 -0.03171 -0.24393 -0.03612 -0.2485 -0.04011 L -0.26661 -0.05628 C -0.26819 -0.05754 -0.26976 -0.0588 -0.27118 -0.06027 C -0.27322 -0.06216 -0.27511 -0.06468 -0.27732 -0.06636 C -0.2811 -0.0693 -0.28582 -0.07077 -0.28929 -0.07434 C -0.29338 -0.07833 -0.297 -0.08337 -0.30141 -0.08652 C -0.31889 -0.09807 -0.29417 -0.08127 -0.31511 -0.0966 C -0.31811 -0.0987 -0.3211 -0.10038 -0.32409 -0.10248 C -0.32677 -0.10437 -0.32913 -0.10668 -0.33165 -0.10857 C -0.33763 -0.11277 -0.34378 -0.11676 -0.34976 -0.12075 C -0.35181 -0.12201 -0.3537 -0.12369 -0.3559 -0.12474 C -0.36189 -0.12747 -0.3685 -0.12831 -0.37401 -0.13272 C -0.37653 -0.13482 -0.37889 -0.13755 -0.38157 -0.13881 C -0.38598 -0.14091 -0.3907 -0.14133 -0.39511 -0.1428 C -0.4359 -0.15645 -0.37622 -0.13818 -0.41637 -0.14889 C -0.42047 -0.14994 -0.42441 -0.15183 -0.4285 -0.15288 C -0.43354 -0.15435 -0.43858 -0.15561 -0.44362 -0.15687 C -0.44819 -0.15834 -0.45259 -0.15981 -0.45716 -0.16107 C -0.46267 -0.16254 -0.46819 -0.1638 -0.47385 -0.16506 C -0.48031 -0.16653 -0.48693 -0.16737 -0.49338 -0.16905 C -0.49952 -0.17073 -0.50551 -0.17346 -0.51165 -0.17514 C -0.51858 -0.17682 -0.52567 -0.17766 -0.53275 -0.17913 C -0.54141 -0.18102 -0.54992 -0.18291 -0.55842 -0.18522 C -0.56803 -0.18774 -0.57763 -0.19089 -0.58724 -0.1932 C -0.59622 -0.19551 -0.60535 -0.19677 -0.61433 -0.19929 C -0.62252 -0.2016 -0.63055 -0.20496 -0.63858 -0.20727 C -0.66173 -0.2142 -0.65968 -0.21315 -0.68094 -0.21546 C -0.68598 -0.21735 -0.69086 -0.21987 -0.69606 -0.22155 C -0.69952 -0.2226 -0.70299 -0.22344 -0.70661 -0.22344 C -0.73984 -0.2247 -0.77307 -0.22491 -0.80645 -0.22554 L -0.86834 -0.22953 C -0.87039 -0.23016 -0.87244 -0.231 -0.87448 -0.23163 C -0.88535 -0.23415 -0.88677 -0.23331 -0.89858 -0.23562 C -0.91968 -0.23961 -0.8863 -0.23604 -0.92283 -0.23961 C -0.95212 -0.24234 -0.96504 -0.24234 -0.99842 -0.2436 C -1.00551 -0.24423 -1.01259 -0.24402 -1.01952 -0.2457 C -1.02283 -0.24633 -1.02645 -0.25368 -1.02866 -0.25578 C -1.03055 -0.25746 -1.03275 -0.25809 -1.03464 -0.25977 C -1.03685 -0.26145 -1.03874 -0.26376 -1.04078 -0.26586 C -1.0422 -0.26712 -1.04378 -0.26859 -1.04519 -0.26985 C -1.04378 -0.27048 -1.04236 -0.27174 -1.04078 -0.27174 C -1.03622 -0.27174 -1.02976 -0.26292 -1.02708 -0.26187 L -1.02252 -0.25977 C -1.00677 -0.26187 -1.01102 -0.25704 -1.00598 -0.26376 L -0.99086 -0.26775 " pathEditMode="relative" ptsTypes="AAAAAAAAAAAAAAAAAAAAAAAAAAAAAAAAAAAAAAAAAAAAAAAAAAAA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024 0.10227 L -0.45024 0.10227 C -0.46819 0.08631 -0.45953 0.0945 -0.47606 0.07791 L -0.48205 0.07203 C -0.48409 0.06993 -0.48661 0.06867 -0.48803 0.06594 C -0.4915 0.05985 -0.49291 0.05649 -0.49717 0.05187 C -0.49858 0.05019 -0.50016 0.04914 -0.50173 0.04767 C -0.50268 0.04578 -0.50346 0.04347 -0.50472 0.04179 C -0.50598 0.0399 -0.50787 0.03927 -0.50929 0.03759 C -0.5115 0.03528 -0.51354 0.03255 -0.51528 0.02961 C -0.51654 0.02772 -0.51701 0.0252 -0.51827 0.02352 C -0.52835 0.01029 -0.52063 0.02457 -0.52898 0.01155 C -0.53008 0.00966 -0.53087 0.00735 -0.53197 0.00546 C -0.53512 0.00042 -0.54047 -0.00504 -0.54409 -0.00861 C -0.54551 -0.01008 -0.54693 -0.01197 -0.5485 -0.01281 C -0.55102 -0.01386 -0.55354 -0.01407 -0.55606 -0.0147 C -0.55764 -0.01617 -0.55905 -0.01764 -0.56063 -0.01869 C -0.56488 -0.02205 -0.56976 -0.02478 -0.57433 -0.02688 C -0.57968 -0.02961 -0.5885 -0.03318 -0.59386 -0.03486 C -0.59638 -0.0357 -0.5989 -0.03633 -0.60142 -0.03696 C -0.60299 -0.03822 -0.60441 -0.0399 -0.60598 -0.04095 C -0.60898 -0.04263 -0.61213 -0.04368 -0.61512 -0.04494 C -0.6189 -0.04662 -0.62709 -0.04977 -0.63165 -0.05103 C -0.63417 -0.05187 -0.63685 -0.05208 -0.63921 -0.05313 C -0.64189 -0.05418 -0.64425 -0.05607 -0.64677 -0.05712 C -0.66598 -0.06405 -0.64535 -0.05313 -0.66646 -0.06321 C -0.67008 -0.06489 -0.67354 -0.06741 -0.67701 -0.06909 C -0.67905 -0.07014 -0.6811 -0.07035 -0.68315 -0.07119 C -0.68614 -0.07245 -0.68913 -0.07413 -0.69213 -0.07518 C -0.69654 -0.07665 -0.70976 -0.07875 -0.71339 -0.07917 C -0.71685 -0.08064 -0.72031 -0.08232 -0.72394 -0.08337 C -0.72787 -0.08442 -0.73197 -0.08463 -0.73606 -0.08526 C -0.75512 -0.08862 -0.7422 -0.08715 -0.77087 -0.09135 L -0.79795 -0.09534 C -0.80772 -0.09702 -0.81528 -0.09849 -0.8252 -0.09933 C -0.88567 -0.10563 -0.82031 -0.09786 -0.86598 -0.10353 C -0.87339 -0.10584 -0.87701 -0.10752 -0.88567 -0.10752 C -0.92709 -0.10752 -0.96835 -0.10605 -1.00961 -0.10542 C -1.01118 -0.10479 -1.0126 -0.10395 -1.01417 -0.10353 C -1.02094 -0.10143 -1.03039 -0.10038 -1.03685 -0.09933 C -1.04898 -0.10017 -1.0611 -0.10017 -1.07323 -0.10143 C -1.0748 -0.10164 -1.07622 -0.1029 -1.07764 -0.10353 C -1.0937 -0.10962 -1.07228 -0.10017 -1.09134 -0.10941 C -1.09433 -0.11088 -1.09779 -0.11109 -1.10031 -0.11361 C -1.10189 -0.11487 -1.10331 -0.11634 -1.10488 -0.1176 C -1.10693 -0.11907 -1.10913 -0.12012 -1.11102 -0.12159 C -1.11307 -0.12348 -1.11496 -0.12579 -1.11701 -0.12768 C -1.11842 -0.12915 -1.12031 -0.12999 -1.12157 -0.13167 C -1.12976 -0.14259 -1.12189 -0.13797 -1.13055 -0.14175 C -1.13638 -0.15729 -1.12976 -0.14322 -1.14126 -0.15582 C -1.16299 -0.17997 -1.1422 -0.16233 -1.15937 -0.17598 C -1.16236 -0.18144 -1.16488 -0.18732 -1.16835 -0.19215 C -1.17039 -0.19488 -1.1726 -0.1974 -1.17449 -0.20013 C -1.17559 -0.20202 -1.17622 -0.20454 -1.17748 -0.20622 C -1.18693 -0.22049 -1.18346 -0.21503 -1.19102 -0.22238 C -1.19354 -0.22469 -1.19874 -0.23036 -1.20173 -0.23246 C -1.20567 -0.2354 -1.2137 -0.24044 -1.2137 -0.24044 C -1.22614 -0.23225 -1.21354 -0.24002 -1.22583 -0.23456 C -1.2411 -0.22763 -1.2263 -0.23351 -1.23953 -0.22637 C -1.24236 -0.2249 -1.2485 -0.22238 -1.2485 -0.22238 L -1.26661 -0.22028 " pathEditMode="relative" ptsTypes="AAAAAAAAAAAAAAAAAAAAAAAAAAAAAAAAAAAAAAAAAAAAAAAAAAAAAAAAAAAAA">
                                      <p:cBhvr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2237 -0.00819 L -0.52237 -0.00798 C -0.53449 -0.01659 -0.54615 -0.02583 -0.55843 -0.03339 C -0.57087 -0.04095 -0.5841 -0.04704 -0.59591 -0.05628 C -0.60221 -0.06111 -0.60819 -0.06678 -0.61465 -0.07077 C -0.61969 -0.07392 -0.62536 -0.07434 -0.6304 -0.07707 C -0.63528 -0.0798 -0.63969 -0.08442 -0.64441 -0.08757 C -0.64583 -0.08841 -0.64756 -0.08883 -0.64914 -0.08967 C -0.66835 -0.10059 -0.64441 -0.08757 -0.66 -0.09786 C -0.66158 -0.09891 -0.66331 -0.09891 -0.66473 -0.09996 C -0.66473 -0.09975 -0.67654 -0.11046 -0.6789 -0.11256 C -0.68048 -0.11403 -0.68174 -0.11592 -0.68347 -0.11676 L -0.68819 -0.11886 C -0.69685 -0.1302 -0.68851 -0.12096 -0.70237 -0.12915 C -0.70394 -0.1302 -0.70536 -0.1323 -0.70693 -0.13335 C -0.70851 -0.1344 -0.71008 -0.13461 -0.71166 -0.13545 C -0.71433 -0.13671 -0.71685 -0.13818 -0.71953 -0.13965 C -0.72111 -0.14175 -0.72237 -0.14427 -0.72426 -0.14595 C -0.72552 -0.14721 -0.72741 -0.147 -0.72882 -0.14805 C -0.73307 -0.15057 -0.73748 -0.15288 -0.74142 -0.15624 L -0.75071 -0.16464 C -0.75229 -0.16611 -0.7537 -0.168 -0.75544 -0.16884 C -0.76032 -0.17094 -0.76158 -0.17115 -0.76646 -0.17513 C -0.76961 -0.17765 -0.77244 -0.18122 -0.77575 -0.18353 C -0.77796 -0.18479 -0.78 -0.18605 -0.78205 -0.18752 C -0.78426 -0.18941 -0.78615 -0.19214 -0.78835 -0.19382 C -0.79134 -0.19634 -0.79465 -0.19781 -0.79764 -0.20012 C -0.80032 -0.20201 -0.80284 -0.20432 -0.80552 -0.20642 C -0.80851 -0.20852 -0.81181 -0.21041 -0.81496 -0.21272 C -0.81764 -0.21461 -0.82 -0.21692 -0.82268 -0.21881 C -0.82473 -0.22028 -0.82709 -0.22133 -0.82898 -0.22301 C -0.83339 -0.227 -0.83701 -0.23204 -0.84142 -0.23561 C -0.8441 -0.23771 -0.84662 -0.23981 -0.8493 -0.24191 C -0.85134 -0.24338 -0.85355 -0.24443 -0.85559 -0.2459 C -0.86426 -0.25262 -0.85622 -0.24863 -0.86804 -0.2564 C -0.86961 -0.25745 -0.87119 -0.25787 -0.87276 -0.2585 C -0.87433 -0.2606 -0.87575 -0.26291 -0.87748 -0.2648 C -0.87748 -0.26459 -0.88914 -0.27509 -0.8915 -0.27719 C -0.89307 -0.27866 -0.89481 -0.27992 -0.89622 -0.28139 C -0.9 -0.28538 -0.90441 -0.29063 -0.90867 -0.29399 C -0.91071 -0.29546 -0.91292 -0.29672 -0.91496 -0.29819 C -0.91654 -0.30029 -0.91796 -0.3026 -0.91969 -0.30428 C -0.92363 -0.30827 -0.9293 -0.31184 -0.9337 -0.31478 C -0.93528 -0.31688 -0.9367 -0.31919 -0.93843 -0.32108 C -0.94095 -0.32339 -0.94363 -0.32507 -0.9463 -0.32738 C -0.94788 -0.32864 -0.94945 -0.33011 -0.95103 -0.33137 C -0.95307 -0.33347 -0.95512 -0.33578 -0.95717 -0.33767 C -0.95874 -0.33914 -0.96032 -0.3404 -0.96189 -0.34187 C -0.96615 -0.34607 -0.96993 -0.3509 -0.97449 -0.35447 C -0.97701 -0.35657 -0.97969 -0.35846 -0.98221 -0.36056 C -0.98851 -0.36602 -0.99496 -0.37127 -1.00095 -0.37736 C -1.00315 -0.37946 -1.00504 -0.38177 -1.00725 -0.38366 C -1.00977 -0.38576 -1.0126 -0.38744 -1.01512 -0.38975 C -1.02048 -0.39521 -1.02473 -0.40256 -1.03071 -0.40655 C -1.03386 -0.40865 -1.03717 -0.41012 -1.04016 -0.41285 C -1.04347 -0.41579 -1.04615 -0.4202 -1.04945 -0.42314 C -1.05244 -0.42587 -1.05591 -0.42692 -1.0589 -0.42944 C -1.06174 -0.43175 -1.06394 -0.43532 -1.06662 -0.43784 C -1.07685 -0.44645 -1.07481 -0.4412 -1.08394 -0.45023 C -1.08567 -0.45212 -1.08678 -0.45485 -1.08867 -0.45653 C -1.09103 -0.45905 -1.09402 -0.46031 -1.09638 -0.46283 C -1.09811 -0.46451 -1.09937 -0.46745 -1.10111 -0.46913 C -1.103 -0.47081 -1.10536 -0.47165 -1.10741 -0.47333 C -1.11213 -0.47711 -1.1167 -0.48152 -1.12142 -0.48572 L -1.12142 -0.48551 C -1.1241 -0.48845 -1.12646 -0.49181 -1.1293 -0.49412 C -1.14552 -0.50777 -1.11906 -0.48026 -1.14016 -0.50042 C -1.14205 -0.5021 -1.143 -0.50504 -1.14489 -0.50651 C -1.1463 -0.50777 -1.14804 -0.50777 -1.14961 -0.50861 C -1.16174 -0.5168 -1.15323 -0.51239 -1.16363 -0.52121 C -1.16756 -0.52436 -1.17355 -0.5273 -1.1778 -0.52961 C -1.17937 -0.53171 -1.18063 -0.53402 -1.18237 -0.5357 C -1.19717 -0.54998 -1.19418 -0.54788 -1.20426 -0.5525 C -1.21087 -0.55901 -1.21733 -0.56636 -1.22473 -0.57119 C -1.23008 -0.57476 -1.2337 -0.57518 -1.23874 -0.57959 C -1.25575 -0.59471 -1.24504 -0.59009 -1.25748 -0.59408 C -1.25906 -0.59555 -1.26063 -0.59702 -1.26221 -0.59828 C -1.2641 -0.59996 -1.27213 -0.60605 -1.27465 -0.60878 C -1.27591 -0.61004 -1.27654 -0.61193 -1.2778 -0.61298 C -1.27922 -0.61403 -1.28111 -0.61403 -1.28252 -0.61508 C -1.28583 -0.61739 -1.29197 -0.62327 -1.29197 -0.62306 C -1.29449 -0.62264 -1.29733 -0.62285 -1.29969 -0.62138 C -1.30315 -0.61928 -1.30599 -0.61571 -1.30914 -0.61298 C -1.31418 -0.60836 -1.31197 -0.60878 -1.31528 -0.60878 L -1.31528 -0.60857 " pathEditMode="relative" rAng="0" ptsTypes="AAAAAAAAAAAAAAAAAAAAAAAAAAAAAAAAAAAAAAAAAAAAAAAAAAAAAAAAAAAAAAAAAAAAAAAAAAAAAAAAAAAAA">
                                      <p:cBhvr>
                                        <p:cTn id="3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654" y="-3074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29</Words>
  <Application>Microsoft Office PowerPoint</Application>
  <PresentationFormat>自訂</PresentationFormat>
  <Paragraphs>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文鼎中特廣告體</vt:lpstr>
      <vt:lpstr>文鼎粗廣告體</vt:lpstr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2019-10-29T03:09:49Z</dcterms:modified>
  <dc:language>zh-TW</dc:language>
</cp:coreProperties>
</file>