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>
        <p:scale>
          <a:sx n="70" d="100"/>
          <a:sy n="70" d="100"/>
        </p:scale>
        <p:origin x="726" y="-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D8AD1B-7EB6-4ED5-B653-FDF17194AAE4}" type="datetimeFigureOut">
              <a:rPr lang="zh-TW" altLang="en-US" smtClean="0"/>
              <a:t>2019/10/29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3B4CA6-BB81-406C-89B5-A1544B1466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6653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792480" y="335280"/>
            <a:ext cx="5867400" cy="1996440"/>
          </a:xfrm>
          <a:prstGeom prst="wedgeEllipseCallout">
            <a:avLst>
              <a:gd name="adj1" fmla="val -20833"/>
              <a:gd name="adj2" fmla="val 10614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/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2531640" y="975360"/>
            <a:ext cx="2055600" cy="1402080"/>
          </a:xfrm>
          <a:prstGeom prst="wedgeRectCallout">
            <a:avLst>
              <a:gd name="adj1" fmla="val -33333"/>
              <a:gd name="adj2" fmla="val 1028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/>
              <a:t>一見如故</a:t>
            </a:r>
          </a:p>
        </p:txBody>
      </p:sp>
      <p:sp>
        <p:nvSpPr>
          <p:cNvPr id="6" name="矩形圖說文字 5"/>
          <p:cNvSpPr/>
          <p:nvPr/>
        </p:nvSpPr>
        <p:spPr>
          <a:xfrm>
            <a:off x="5015760" y="990600"/>
            <a:ext cx="2055600" cy="1402080"/>
          </a:xfrm>
          <a:prstGeom prst="wedgeRectCallout">
            <a:avLst>
              <a:gd name="adj1" fmla="val -33333"/>
              <a:gd name="adj2" fmla="val 1028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/>
              <a:t>一心二用</a:t>
            </a:r>
          </a:p>
        </p:txBody>
      </p:sp>
      <p:sp>
        <p:nvSpPr>
          <p:cNvPr id="7" name="矩形圖說文字 6"/>
          <p:cNvSpPr/>
          <p:nvPr/>
        </p:nvSpPr>
        <p:spPr>
          <a:xfrm>
            <a:off x="7846380" y="975360"/>
            <a:ext cx="2055600" cy="1402080"/>
          </a:xfrm>
          <a:prstGeom prst="wedgeRectCallout">
            <a:avLst>
              <a:gd name="adj1" fmla="val -33333"/>
              <a:gd name="adj2" fmla="val 1028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/>
              <a:t>一鼓作氣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48640" y="2815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3246120" y="182880"/>
            <a:ext cx="2560320" cy="1679448"/>
          </a:xfrm>
          <a:prstGeom prst="wedgeRectCallout">
            <a:avLst>
              <a:gd name="adj1" fmla="val -26190"/>
              <a:gd name="adj2" fmla="val 9244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/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6644640" y="182880"/>
            <a:ext cx="3093720" cy="2301480"/>
          </a:xfrm>
          <a:prstGeom prst="cloudCallout">
            <a:avLst>
              <a:gd name="adj1" fmla="val -51868"/>
              <a:gd name="adj2" fmla="val 1465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/>
              <a:t>我想想</a:t>
            </a:r>
            <a:r>
              <a:rPr lang="en-US" altLang="zh-TW"/>
              <a:t>...</a:t>
            </a:r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0260233" y="1569451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1458720" y="1511675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5037154" y="1007675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7833360" y="828240"/>
            <a:ext cx="1234440" cy="1031040"/>
          </a:xfrm>
          <a:prstGeom prst="wedgeRectCallout">
            <a:avLst>
              <a:gd name="adj1" fmla="val -49228"/>
              <a:gd name="adj2" fmla="val 2177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37 0.11382 L -0.1737 0.11403 L -0.21984 0.1176 C -0.25228 0.1197 -0.23701 0.11865 -0.26583 0.12117 C -0.2685 0.1218 -0.27118 0.12264 -0.27402 0.12285 C -0.28472 0.12432 -0.30646 0.12663 -0.30646 0.12684 C -0.32016 0.1302 -0.30882 0.12747 -0.33213 0.1302 C -0.33669 0.13062 -0.34126 0.13146 -0.34567 0.13188 L -0.42961 0.1302 C -0.43969 0.12978 -0.44252 0.12705 -0.4526 0.12474 C -0.45669 0.1239 -0.46079 0.12369 -0.46488 0.12285 C -0.46976 0.12201 -0.4748 0.12012 -0.47969 0.11928 C -0.4852 0.11844 -0.49055 0.11844 -0.49591 0.1176 C -0.54016 0.11046 -0.48819 0.11676 -0.52976 0.11214 C -0.5348 0.11088 -0.53969 0.10941 -0.54488 0.10857 C -0.55024 0.10752 -0.55559 0.10773 -0.56094 0.10668 C -0.56472 0.10605 -0.56819 0.10416 -0.57181 0.10311 C -0.57622 0.10164 -0.58094 0.1008 -0.58535 0.09954 C -0.6063 0.09282 -0.58409 0.09828 -0.60299 0.09408 C -0.62063 0.0861 -0.61323 0.09093 -0.58126 0.08862 L -0.55984 0.08673 L -0.5326 0.08505 L -0.43228 0.08673 C -0.43087 0.08694 -0.4326 0.09114 -0.4337 0.09219 C -0.44583 0.10353 -0.4578 0.11592 -0.47165 0.12285 C -0.4915 0.13314 -0.51087 0.14532 -0.53118 0.15372 C -0.6589 0.20643 -0.73213 0.2331 -0.85606 0.26733 C -0.97449 0.30009 -1.04835 0.3171 -1.17024 0.33411 C -1.22425 0.34167 -1.27827 0.34545 -1.33244 0.35049 C -1.53417 0.36813 -1.5178 0.36351 -1.75354 0.37023 C -1.75669 0.37086 -1.76567 0.36981 -1.76299 0.37212 C -1.75622 0.37758 -1.74803 0.38115 -1.74 0.38115 C -1.67354 0.37842 -1.60724 0.36939 -1.54094 0.36309 C -1.39465 0.34881 -1.26205 0.336 -1.11606 0.30681 C -0.63386 0.21168 -0.66535 0.22785 -0.29559 0.09576 C -0.22488 0.07056 -0.15339 0.04914 -0.08441 0.01638 C -0.02976 -0.00945 0.0211 -0.04745 0.07402 -0.07916 C 0.08094 -0.11171 0.08646 -0.11066 0.05638 -0.09554 C 0.00283 -0.06866 -0.04866 -0.03486 -0.10331 -0.01239 L -0.60693 0.19341 L -1.00504 0.3486 C -1.10205 0.38556 -1.23795 0.43407 -1.33921 0.45863 C -1.42346 0.47921 -1.44331 0.47795 -1.51654 0.48215 C -1.53496 0.47963 -1.54724 0.48215 -1.50441 0.45507 C -1.40236 0.3906 -1.2989 0.33054 -1.19591 0.26922 C -0.95276 0.12453 -0.99354 0.16695 -0.65181 -0.07748 C -0.62677 -0.09533 -0.6074 -0.1241 -0.58535 -0.14762 C -0.57858 -0.16211 -0.56693 -0.17408 -0.56504 -0.19088 C -0.56346 -0.20495 -0.56882 -0.22028 -0.57591 -0.23078 C -0.58173 -0.23939 -0.59165 -0.24107 -0.60016 -0.24338 C -0.6189 -0.24842 -0.63811 -0.24926 -0.65717 -0.25241 L -0.87638 -0.2501 C -0.93071 -0.248 -0.98488 -0.24149 -1.0389 -0.23435 C -1.21906 -0.20999 -1.32756 -0.18353 -1.51654 -0.11339 C -1.55307 -0.09995 -1.58614 -0.07391 -1.62079 -0.05396 C -1.63071 -0.00336 -1.65701 0.04599 -1.65071 0.09765 C -1.64535 0.1407 -1.49417 0.24108 -1.49228 0.24213 C -1.40803 0.28875 -1.25906 0.33348 -1.17291 0.35406 C -1.10787 0.3696 -1.04252 0.38493 -0.97654 0.39186 C -0.85638 0.40467 -0.73559 0.40635 -0.61512 0.41349 C -0.5389 0.40824 -0.46252 0.40551 -0.3863 0.39732 C -0.35543 0.39396 -0.35307 0.39144 -0.3348 0.37926 C -0.33654 0.37254 -0.33559 0.37128 -0.34299 0.37212 C -0.3548 0.37296 -0.37433 0.38199 -0.38362 0.38661 C -0.4211 0.40425 -0.4578 0.42525 -0.49591 0.44058 C -0.71102 0.5273 -0.8715 0.57938 -1.07134 0.70055 C -1.13843 0.74129 -1.20126 0.79337 -1.2663 0.83957 C -1.2726 0.85175 -1.28252 0.86162 -1.2852 0.87569 C -1.28693 0.8843 -1.28488 0.89942 -1.27827 0.9011 C -1.25764 0.90635 -1.23606 0.89627 -1.2148 0.89375 C -1.04724 0.82382 -0.85638 0.75725 -0.69654 0.65015 C -0.65055 0.61949 -0.61071 0.57539 -0.56772 0.53822 C -0.56362 0.52856 -0.55638 0.52016 -0.55559 0.50924 C -0.55386 0.48551 -0.56457 0.47249 -0.58 0.46955 C -0.61276 0.46346 -0.64583 0.46115 -0.67874 0.45695 C -0.69591 0.45758 -0.71323 0.45507 -0.73024 0.45863 C -0.88094 0.49139 -0.85827 0.48383 -0.94819 0.5273 C -0.95228 0.5315 -0.95654 0.53528 -0.96032 0.5399 C -0.96157 0.54137 -0.96394 0.54347 -0.96299 0.54536 C -0.93921 0.60101 -0.9252 0.58778 -0.86551 0.5924 C -0.81197 0.59639 -0.75811 0.59492 -0.70441 0.59597 L -0.43228 0.59954 C -0.41386 0.59828 -0.39528 0.59786 -0.37685 0.59597 C -0.36551 0.59471 -0.33165 0.59072 -0.34299 0.59051 C -0.3989 0.58904 -0.45496 0.59177 -0.51087 0.5924 L -0.73969 0.58505 C -0.75181 0.58337 -0.71843 0.56909 -0.70724 0.56342 C -0.6863 0.55292 -0.66457 0.5462 -0.64362 0.53633 C -0.45654 0.44919 -0.52079 0.48551 -0.37417 0.38661 C -0.36583 0.36603 -0.35496 0.35658 -0.38094 0.35952 C -0.4663 0.36855 -0.55134 0.38241 -0.63701 0.39186 C -0.74866 0.40425 -0.82157 0.40635 -0.93323 0.41181 C -1.12362 0.43281 -1.10472 0.42336 -1.33118 0.49307 C -1.33559 0.49433 -1.33654 0.50273 -1.33921 0.50756 C -1.33764 0.51995 -1.33827 0.53045 -1.32299 0.53276 C -1.24803 0.54347 -1.17244 0.54599 -1.09701 0.5525 C -0.76882 0.50819 -0.83528 0.52667 -0.50945 0.44436 C -0.47402 0.43533 -0.43874 0.42462 -0.40394 0.41181 C -0.37685 0.40173 -0.35071 0.38766 -0.32409 0.37569 C -0.32378 0.37443 -0.31953 0.36078 -0.32409 0.3612 C -0.33008 0.36183 -0.33496 0.36813 -0.34032 0.37212 C -0.3485 0.37842 -0.35606 0.38661 -0.36472 0.39186 C -0.39811 0.41202 -0.43244 0.42924 -0.46614 0.44793 C -0.63921 0.54368 -0.57969 0.49559 -0.65984 0.56531 C -0.58898 0.60941 -0.6378 0.58463 -0.46898 0.55628 C -0.25969 0.521 -0.1537 0.46871 0.08488 0.38829 C 0.07811 0.31437 0.09087 0.23205 0.06457 0.16632 C 0.05402 0.14028 0.02016 0.16758 -0.00189 0.17178 C -0.03228 0.17724 -0.06252 0.18648 -0.0926 0.19509 C -0.28992 0.252 -0.48835 0.30282 -0.68425 0.36855 C -0.81858 0.41349 -0.95449 0.45171 -1.08756 0.50378 C -1.11827 0.51596 -1.14992 0.52436 -1.17969 0.5399 C -1.19906 0.55019 -1.1389 0.52751 -1.11874 0.52016 C -1.07984 0.50588 -1.04142 0.48845 -1.00236 0.47501 C -0.89339 0.43743 -0.78362 0.40446 -0.67465 0.36666 C -0.12945 0.17703 -0.2674 0.23226 0.04961 0.09765 C 0.06142 0.06153 0.07543 0.02667 0.08488 -0.01071 C 0.08583 -0.0147 0.08252 -0.02226 0.07937 -0.02142 C 0.04394 -0.01218 0.01039 0.00798 -0.02488 0.01827 C -0.22378 0.07644 -0.4263 0.11508 -0.62331 0.18438 C -0.66425 0.19866 -0.70614 0.20979 -0.74646 0.22764 C -0.78394 0.24423 -0.81953 0.26733 -0.85606 0.28728 C -0.86032 0.29274 -0.86819 0.3003 -0.84803 0.29631 C -0.72945 0.273 -0.61087 0.25116 -0.49323 0.2205 C -0.45386 0.21021 -0.20315 0.13188 -0.11559 0.09051 C -0.08283 0.07497 -0.03654 0.07665 -0.01937 0.03633 C -0.00646 0.00567 -0.07213 0.04221 -0.09795 0.04893 C -0.16331 0.06573 -0.22803 0.08652 -0.29291 0.10668 C -0.44094 0.15288 -0.41606 0.15162 -0.59748 0.24381 C -0.53102 0.25872 -0.5326 0.26376 -0.45543 0.25116 C -0.15559 0.20181 -0.21228 0.20706 0.08488 0.10122 C 0.04079 -0.04556 0.08063 0.05313 -0.19402 0.11928 C -0.35528 0.15813 -0.51685 0.19488 -0.67606 0.2457 C -0.71764 0.25893 -0.75984 0.26817 -0.80079 0.28539 C -0.84409 0.30387 -0.96992 0.32865 -0.92787 0.35217 C -0.86 0.39018 -0.78079 0.34251 -0.70724 0.33768 C -0.47606 0.29841 -0.42598 0.29169 -0.14 0.22764 C -0.07323 0.21273 -0.00724 0.19278 0.05906 0.17535 C 0.06772 0.12243 0.08189 0.07035 0.08488 0.01638 C 0.08535 0.00777 0.07512 0.00168 0.0685 0.00189 C 0.03795 0.00294 0.00787 0.01218 -0.0222 0.01995 L -0.45669 0.13923 C -0.64394 0.19047 -0.83354 0.22827 -1.01858 0.29253 C -1.06 0.30681 -1.10283 0.31626 -1.14315 0.336 C -1.17669 0.35217 -1.20724 0.378 -1.23921 0.39921 C -1.23402 0.41307 -1.23575 0.4158 -1.21906 0.41349 C -1.13984 0.40341 -1.06079 0.39144 -0.98205 0.37758 C -0.7474 0.33516 -0.37417 0.19761 -0.22252 0.14091 C -0.17575 0.12348 -0.13323 0.09051 -0.0885 0.0651 C -0.26709 0.05208 -0.15575 0.05187 -0.4811 0.14637 C -0.5074 0.15414 -0.73197 0.21924 -0.80866 0.25662 C -0.85307 0.27825 -0.85165 0.27888 -0.87638 0.30534 C -0.87543 0.3171 -0.87953 0.34587 -0.86157 0.34314 C -0.74709 0.32487 -0.63276 0.30429 -0.51906 0.27993 C -0.1726 0.20601 -0.2011 0.20874 0.08488 0.11571 C 0.05024 -0.00924 0.08205 0.07119 -0.14268 0.12117 C -0.98409 0.30807 -0.70992 0.23352 -1.42457 0.48047 C -1.43449 0.48992 -1.44504 0.49853 -1.45433 0.50924 C -1.45732 0.51281 -1.46094 0.52562 -1.45701 0.53087 C -1.45512 0.5336 -1.45165 0.53213 -1.44898 0.53276 C -1.05291 0.38808 -1.04094 0.39102 -0.59622 0.18795 C -0.35087 0.07602 -0.38378 0.09282 -0.22787 -0.01428 C -0.21118 -0.03843 -0.1926 -0.06026 -0.1778 -0.08651 C -0.17591 -0.09008 -0.17732 -0.09848 -0.18047 -0.09911 C -0.25827 -0.11549 -0.33669 -0.1241 -0.4148 -0.13691 C -0.81937 -0.0926 -0.8022 -0.10436 -1.22299 -0.01428 C -1.39795 0.0231 -1.48693 0.06594 -1.66693 0.13377 C -1.67732 0.14931 -1.69323 0.16086 -1.69795 0.1806 C -1.70047 0.19047 -1.69165 0.20181 -1.68441 0.20601 C -1.67417 0.21189 -1.66189 0.20727 -1.65071 0.20769 C -1.41748 0.17619 -1.26866 0.16737 -1.0537 0.10857 C -0.85102 0.05292 -0.64898 -0.00651 -0.44724 -0.06845 C -0.34173 -0.10079 -0.33339 -0.10982 -0.24819 -0.15665 C -0.24236 -0.16694 -0.2348 -0.17576 -0.23071 -0.18731 C -0.22976 -0.18983 -0.23402 -0.19109 -0.23606 -0.19088 C -0.25638 -0.18941 -0.27669 -0.185 -0.29701 -0.18185 C -0.64677 -0.0716 -1.06961 0.05817 -1.37307 0.21315 C -1.52032 0.28833 -1.45071 0.23919 -1.58157 0.3612 C -1.55449 0.36309 -1.5274 0.37002 -1.50032 0.36666 C -1.46016 0.36162 -1.42047 0.3486 -1.38126 0.336 C -1.2085 0.28056 -1.03559 0.22596 -0.86425 0.16275 C -0.6137 0.07014 -0.65402 0.08967 -0.49874 -0.02142 C -0.49827 -0.02562 -0.49543 -0.03066 -0.49732 -0.03486 C -0.50677 -0.05039 -0.5315 -0.04619 -0.54205 -0.04682 C -0.90283 0.0294 -1.36425 0.12138 -1.65606 0.26922 L -1.76299 0.3234 C -1.74457 0.37758 -1.75181 0.47942 -1.70756 0.48572 C -1.53969 0.50966 -1.37213 0.43512 -1.20551 0.40278 C -1.14929 0.39186 -1.09402 0.3738 -1.0389 0.35574 C -0.70142 0.24633 -0.78913 0.2898 -0.63953 0.21147 C -0.63213 0.17703 -0.63291 0.19509 -0.68819 0.20958 C -1.09953 0.3171 -1.08047 0.31374 -1.44898 0.41895 C -1.46205 0.42735 -1.47591 0.43407 -1.48819 0.44436 C -1.49197 0.44751 -1.50063 0.46052 -1.49638 0.45863 C -1.33339 0.38619 -1.17276 0.30618 -1.01039 0.23121 C -0.84866 0.15666 -0.29795 -0.0695 -0.07622 -0.23078 C -0.03102 -0.26312 0.0022 -0.31982 0.04142 -0.36434 C -0.00992 -0.4223 0.01811 -0.41264 -0.06283 -0.38051 C -0.39102 -0.2501 -0.72283 -0.13439 -1.04693 0.01281 C -1.12378 0.04767 -1.20157 0.07875 -1.27701 0.1176 C -1.66236 0.31521 -1.55843 0.23478 -1.76299 0.41895 C -1.76157 0.45695 -1.76488 0.49559 -1.7589 0.53276 C -1.75795 0.53927 -1.74898 0.53801 -1.74409 0.53633 C -1.65008 0.50588 -1.55669 0.47291 -1.46378 0.43701 C -1.14787 0.31479 -0.99591 0.24549 -0.68142 0.07959 C -0.49213 -0.02016 -0.30394 -0.12326 -0.11685 -0.23078 C -0.07323 -0.25619 -0.02976 -0.28286 0.01039 -0.3173 C 0.03811 -0.34124 0.11748 -0.40907 0.08488 -0.40403 C -0.10976 -0.37337 -0.44693 -0.21923 -0.63134 -0.09722 C -0.71402 -0.04367 -0.79008 0.02793 -0.86693 0.09576 C -0.89717 0.12264 -0.92866 0.14931 -0.95228 0.18606 C -1.00472 0.26817 -1.04614 0.36183 -1.09307 0.44961 C -1.09984 0.49412 -1.11496 0.5378 -1.11339 0.58337 C -1.10756 0.73709 -0.93717 0.71651 -0.87228 0.73856 C -0.71795 0.72533 -0.56268 0.72596 -0.40929 0.69887 C -0.1674 0.65603 -0.11528 0.6092 0.08488 0.49475 C 0.05197 0.4095 0.0726 0.41118 -0.00866 0.4263 C -0.19717 0.46136 -0.38299 0.52793 -0.57323 0.54179 L -1.48961 0.60857 C -1.58063 0.62474 -1.6726 0.63461 -1.76299 0.65729 C -1.76787 0.65855 -1.76646 0.67535 -1.76157 0.67724 C -1.71402 0.69572 -1.66409 0.70244 -1.61543 0.71504 C -1.50173 0.70475 -1.38772 0.69929 -1.27433 0.68438 C -1.07165 0.6575 -0.7348 0.5588 -0.57181 0.51281 C -0.51465 0.49685 -0.45701 0.48194 -0.40126 0.45863 C -0.34299 0.43449 -0.28756 0.39963 -0.23071 0.37023 C -0.32283 0.34104 -0.25591 0.35826 -0.45811 0.37926 C -1.13528 0.44961 -0.95622 0.43302 -1.76299 0.54893 C -1.50787 0.56531 -1.66157 0.57497 -1.36898 0.49475 L 0.01433 0.11928 C 0.04378 0.08001 0.19701 -0.06761 0.03748 -0.14594 C -0.03984 -0.18395 -0.12677 -0.12788 -0.20898 -0.11885 C -0.34929 -0.07874 -0.49244 -0.05333 -0.63008 0.00189 C -1.05213 0.17031 -1.12016 0.21504 -1.40016 0.37926 C -1.31638 0.56867 -1.37433 0.48698 -1.04425 0.39564 C -0.9622 0.37254 -0.53323 0.23646 -0.39181 0.12663 C -0.32142 0.07182 -0.26268 -0.00588 -0.19811 -0.07202 C -0.2063 -0.11507 -0.19606 -0.1745 -0.22252 -0.2018 C -0.38756 -0.37169 -0.85622 -0.3152 -0.95228 -0.31919 C -1.06913 -0.29861 -1.1863 -0.2816 -1.30268 -0.25787 C -1.34787 -0.24842 -1.39559 -0.24674 -1.43669 -0.21986 C -1.45937 -0.20558 -1.46835 -0.1682 -1.48409 -0.14216 C -1.45118 -0.13082 -1.41906 -0.11339 -1.38535 -0.10814 C -0.80189 -0.01512 -0.75764 -0.06551 -0.0222 -0.09554 C 0.01354 -0.12053 0.05354 -0.13712 0.08488 -0.17114 C 0.09102 -0.17786 0.07512 -0.19235 0.06724 -0.19277 C 0.00441 -0.1955 -0.05827 -0.18437 -0.12094 -0.18017 C -0.25024 -0.15623 -1.3348 0.03738 -1.50693 0.09051 C -1.59717 0.11823 -1.67764 0.18543 -1.76299 0.2331 C -1.76079 0.28308 -1.7674 0.33516 -1.75622 0.38283 C -1.75244 0.39879 -1.73512 0.40572 -1.72236 0.40635 C -1.44315 0.41853 -1.16394 0.41601 -0.88457 0.42084 C -0.7748 0.40047 -0.09969 0.37821 0.08488 0.10857 C 0.11984 0.05733 0.09197 -0.03108 0.08205 -0.09911 C 0.07968 -0.11507 0.06315 -0.12242 0.05102 -0.12599 C -0.0178 -0.14573 -0.08803 -0.15371 -0.15748 -0.16757 C -0.47118 -0.14048 -0.78598 -0.12998 -1.09843 -0.08651 C -1.22567 -0.06866 -1.56488 0.02667 -1.75087 0.0777 C -1.76205 0.13293 -1.78394 0.1617 -1.71291 0.16443 C -1.52142 0.17157 -1.33024 0.16212 -1.13906 0.16086 C -0.94646 0.14259 -0.12913 0.09702 0.08488 -0.0378 C 0.12929 -0.06572 0.05228 -0.16148 0.03606 -0.22343 C -0.46898 -0.13103 -0.87874 -0.08315 -1.36504 0.09765 C -1.50157 0.14847 -1.63039 0.23121 -1.76299 0.29799 C -1.76157 0.38829 -1.80898 0.50798 -1.7589 0.56888 C -1.60803 0.75263 -0.95701 0.71357 -0.87228 0.71693 C -0.6926 0.71147 -0.00063 0.70769 0.08488 0.60668 C 0.17323 0.50231 -0.11921 0.44793 -0.2211 0.36855 C -0.52425 0.43701 -1.2052 0.58715 -1.42866 0.66275 L -1.74945 0.77111 C -1.7526 0.78308 -1.76835 0.80471 -1.7589 0.80723 C -1.40945 0.89417 -1.30772 0.87947 -0.97654 0.88472 C -0.70803 0.87023 -0.43654 0.8969 -0.17102 0.84146 C -0.07591 0.82151 0.01008 0.74381 0.08488 0.66275 C 0.10378 0.64217 0.10724 0.57224 0.08346 0.56531 C -0.09165 0.51407 -0.27402 0.52541 -0.4526 0.50567 C -0.82409 0.51008 -1.04567 0.50882 -1.46252 0.54536 C -1.56331 0.55418 -1.66283 0.58022 -1.76299 0.59765 C -1.7589 0.62957 -1.77276 0.67976 -1.75087 0.69341 C -1.69402 0.7289 -1.62661 0.71924 -1.56394 0.72239 C -1.40126 0.73016 -1.23827 0.7247 -1.07543 0.72596 L 0.08488 0.67346 C 0.09213 0.67304 0.08126 0.64784 0.07402 0.64826 C -0.23008 0.66905 -1.15039 0.76439 -1.55165 0.80534 C -1.6222 0.8276 -1.69386 0.84335 -1.76299 0.87212 C -1.76787 0.87422 -1.76472 0.8885 -1.76032 0.89207 C -1.74646 0.90278 -1.73024 0.90929 -1.71433 0.91013 C -1.51354 0.92063 -1.31244 0.92084 -1.11197 0.9263 C -0.94614 0.92315 -0.33669 0.91979 -0.08299 0.89564 C -0.02677 0.89018 0.02882 0.87506 0.08488 0.86498 C 0.03748 0.85406 -0.00929 0.83117 -0.05732 0.83243 C -0.65276 0.84881 -0.55465 0.87926 -0.99685 0.9263 C -1.57732 0.98803 -2.03764 1.0063 -0.91559 0.94247 L -0.31055 0.84503 C -0.22772 0.8297 -0.14331 0.81941 -0.06409 0.78371 C -0.00945 0.75893 0.03512 0.70538 0.08488 0.66632 C 0.08157 0.66086 0.08047 0.6512 0.07528 0.65015 C -0.25559 0.5798 -0.24142 0.60374 -0.61512 0.61046 C -0.75906 0.626 -0.90331 0.63713 -1.04693 0.65729 C -1.15118 0.67199 -1.25465 0.69551 -1.35827 0.71504 C -1.37276 0.71777 -1.41575 0.72869 -1.40157 0.72407 C -1.17811 0.65351 -0.95039 0.60374 -0.73024 0.51638 L -0.17921 0.29799 C -0.09118 0.21924 0.04835 0.19425 0.08488 0.06153 C 0.1178 -0.059 0.05843 -0.21692 -0.01543 -0.29924 C -0.11874 -0.41453 -0.7737 -0.39773 -0.79795 -0.39857 C -0.89701 -0.39143 -1.60079 -0.37757 -1.76299 -0.25619 C -1.79953 -0.22868 -1.76205 -0.12725 -1.72787 -0.09554 C -1.68709 -0.05753 -1.6285 -0.08819 -1.5789 -0.08462 C -1.47465 -0.101 -1.36976 -0.11108 -1.2663 -0.13313 C -1.13591 -0.16148 -1.00646 -0.19718 -0.8778 -0.23603 C -0.74835 -0.2753 -0.62126 -0.32822 -0.49197 -0.36791 C -0.47165 -0.374 -0.40913 -0.37778 -0.42961 -0.37337 C -0.58315 -0.34019 -0.73748 -0.31436 -0.88992 -0.27404 C -1.34787 -0.15287 -1.2748 -0.16967 -1.6452 0.02373 C -1.66457 0.05376 -1.69685 0.07518 -1.70346 0.11382 C -1.70724 0.13692 -1.68598 0.1596 -1.66961 0.168 C -1.53008 0.24003 -1.43921 0.23058 -1.29354 0.24024 C -0.72583 0.20496 -0.52693 0.2331 0.08488 -0.0485 C 0.11575 -0.06278 0.09087 -0.15056 0.06457 -0.1766 C 0.0263 -0.21419 -0.02882 -0.2039 -0.07622 -0.20726 C -0.1822 -0.21482 -0.28835 -0.20852 -0.39449 -0.20894 C -0.69134 -0.18017 -1.17795 -0.1409 -1.46378 -0.07748 C -1.56567 -0.0548 -1.66331 -0.00399 -1.76299 0.03276 C -1.72063 0.12285 -1.70646 0.25368 -1.63575 0.30345 C -1.5515 0.36267 -1.44535 0.32214 -1.35008 0.3234 C -1.21748 0.32487 -1.08488 0.31584 -0.95228 0.31248 L -0.58803 0.26565 C -0.42079 0.24108 -0.43858 0.24507 -0.35244 0.22218 C -0.42709 0.28455 -0.44362 0.29988 -0.56094 0.36855 C -0.68535 0.441 -0.81165 0.50819 -0.93874 0.57245 C -1.02425 0.61592 -1.11276 0.6491 -1.19858 0.69152 C -1.3874 0.78518 -1.94661 0.8696 -1.76299 0.98047 C -1.45181 1.16842 -1.08 0.97312 -0.73827 0.96955 C -0.42992 0.9494 -0.20142 0.97858 0.08488 0.77825 C 0.11165 0.75956 0.10346 0.68585 0.08205 0.65729 C 0.05717 0.62411 0.0126 0.6428 -0.0222 0.63566 C -0.4348 0.6827 -0.34693 0.6575 -0.83165 0.79988 C -1.01858 0.8549 -1.57969 0.95758 -1.38929 0.98047 C -0.89969 1.03927 -0.40661 0.93344 0.08488 0.91013 C 0.08394 0.80051 0.12031 0.6785 0.08205 0.58148 C 0.06016 0.52583 -0.01024 0.54935 -0.05732 0.54893 C -0.20504 0.54809 -0.35244 0.56825 -0.5 0.57791 C -0.84236 0.63713 -1.4285 0.70895 -1.76299 0.87926 C -1.78882 0.89249 -1.74047 0.94667 -1.72913 0.98047 C -1.28346 0.95695 -0.83591 0.96619 -0.39181 0.91013 C 0.12835 0.8444 0.10756 0.94646 0.06992 0.62306 L -0.26173 0.68249 C -0.52819 0.72344 -0.79622 0.74675 -1.06189 0.79631 C -1.29669 0.8402 -1.52929 0.90698 -1.76299 0.96241 C -1.70173 1.06447 -1.76142 0.97606 -1.51654 0.91181 L -0.85606 0.7457 L 0.08488 0.53822 C 0.0578 0.36309 0.13638 0.03717 0.00362 0.01281 C -0.28945 -0.04074 -0.55827 0.25998 -0.84252 0.36855 C -1.13244 0.479 -1.4263 0.56951 -1.71827 0.66989 C -1.73323 0.77342 -1.84142 0.9937 -1.76299 0.98047 C -0.88457 0.83243 -0.54945 0.60626 0.08488 0.22764 C 0.08157 0.01701 0.13339 -0.2081 0.07528 -0.40403 C 0.05386 -0.47627 -0.04157 -0.40361 -0.09937 -0.39311 C -0.26205 -0.36329 -0.42457 -0.32927 -0.58535 -0.28475 C -1.19984 -0.11486 -1.19858 -0.09407 -1.76299 0.15183 C -1.71795 0.20349 -1.68709 0.30618 -1.62756 0.30681 C -1.44614 0.30996 -1.27118 0.21651 -1.09433 0.16275 C -0.83858 0.08463 -0.58441 -0.00462 -0.32945 -0.08819 C -0.19134 -0.18794 -0.04646 -0.27257 0.08488 -0.38765 C 0.10031 -0.4013 0.04913 -0.4034 0.03071 -0.40403 C -0.08488 -0.40823 -0.20047 -0.40277 -0.31591 -0.40214 C -0.6463 -0.36308 -1.47134 -0.28622 -1.75354 -0.15308 C -1.80252 -0.12998 -1.75984 -0.01491 -1.76299 0.05439 C -1.66283 0.10794 -1.57039 0.21252 -1.46252 0.21504 C -1.37622 0.21714 -0.09953 -0.11318 -0.09795 -0.11339 C -0.03701 -0.14825 0.05512 -0.13901 0.08488 -0.21797 C 0.10488 -0.27173 0.03354 -0.34796 -0.01134 -0.34439 C -0.19465 -0.32969 -0.36677 -0.22049 -0.54614 -0.16757 C -0.82362 -0.08588 -1.10299 -0.01617 -1.38126 0.05985 C -1.42945 0.09051 -1.94032 0.22785 -1.76157 0.55796 C -1.73307 0.61088 -1.66409 0.57014 -1.61543 0.57602 C -1.09433 0.55061 -0.99732 0.56195 -0.42016 0.44436 C -0.25024 0.4095 -0.08346 0.35049 0.08488 0.30345 C 0.05669 0.01932 0.1074 0.18102 -0.23197 0.27279 C -0.71953 0.40467 -1.69795 0.64469 -1.69795 0.6449 C -1.71559 0.69572 -1.81528 0.89543 -1.74677 0.98047 C -1.72236 1.01071 -1.68 0.97921 -1.64661 0.97858 C -1.39685 0.9557 0.00346 0.83201 0.08488 0.79988 C 0.15559 0.77174 0.08394 0.60248 0.08346 0.50378 C 0.00362 0.50693 -0.07638 0.50567 -0.15622 0.51281 C -0.77197 0.56909 -1.12378 0.62747 -1.76299 0.71693 C -1.76205 0.80471 -1.82583 0.97102 -1.76032 0.98047 C -0.68299 1.13419 -0.62866 1.05523 0.08488 0.74759 C -0.32614 0.57014 -0.00945 0.66485 -0.77102 0.80891 C -1.1011 0.87149 -2.08394 1.10122 -1.76299 0.98047 C -1.27213 0.79568 -0.25764 0.61571 -0.25764 0.61592 C -0.14346 0.54662 -0.01386 0.51134 0.08488 0.40824 C 0.11118 0.38073 0.0989 0.29085 0.06724 0.27636 C -0.03496 0.22995 -0.1485 0.26082 -0.25638 0.25284 C -0.51496 0.2583 -0.77386 0.25053 -1.03213 0.26922 C -1.82504 0.32613 -1.94126 0.14784 -1.69669 0.44058 C -1.20992 0.42126 -0.75795 0.4137 -0.26583 0.32487 C -0.1452 0.30345 -0.03213 0.23478 0.08488 0.18963 C 0.02787 0.08736 0.00961 -0.122 -0.08583 -0.11696 C -0.62583 -0.0884 -1.67906 0.28371 -1.67906 0.28392 C -1.70661 0.37065 -1.91496 0.92 -1.74409 0.98047 C -1.48315 1.07266 -1.20819 0.89459 -0.94142 0.83957 C -0.59843 0.7688 -0.25732 0.68207 0.08488 0.60311 C 0.02252 0.34986 0.0937 -0.10289 -0.10205 -0.15665 C -0.64772 -0.30701 -1.76299 0.09408 -1.76299 0.09429 C -1.74724 0.27279 -1.8211 0.51785 -1.71559 0.6302 C -1.59071 0.76334 -1.39622 0.6596 -1.23654 0.6554 C -0.90457 0.647 -0.57323 0.6134 -0.24142 0.5924 C -0.13276 0.55859 -0.00772 0.57455 0.08488 0.49118 C 0.11843 0.46094 0.07764 0.3339 0.03748 0.34146 C -0.35669 0.41433 -0.74299 0.55754 -1.12283 0.71504 C -1.33606 0.80345 -1.60835 0.76523 -1.76299 0.98047 C -1.8685 1.12747 -1.45795 0.97312 -1.30535 0.96955 C -1.20819 0.95737 -0.06488 0.84272 0.08488 0.72407 C 0.15449 0.66884 0.06315 0.50987 0.05228 0.40278 C -0.04614 0.4389 -0.14378 0.47837 -0.24283 0.51113 C -0.71874 0.66842 -2.16173 1.0126 -1.67228 0.97312 L -1.20126 0.93533 C -1.14032 0.92441 -0.08913 0.81815 0.08488 0.56342 C 0.15811 0.45612 0.07669 0.27342 0.0726 0.12831 C -1.35291 0.30156 -0.74252 0.19509 -1.76299 0.40089 C -1.72283 0.50084 -1.72189 0.66044 -1.64252 0.70055 C -1.48803 0.77888 -1.31213 0.71756 -1.14724 0.71336 C -0.84772 0.70559 -0.54882 0.68081 -0.24961 0.66443 C -0.13811 0.5966 0.02016 0.59954 0.08488 0.46052 C 0.29764 0.00231 -0.24315 0.06846 -0.29969 0.06153 C -0.50504 0.07182 -0.71055 0.07539 -0.91559 0.09219 C -1.19858 0.11571 -1.47969 0.17577 -1.76299 0.18249 C -1.79591 0.18333 -1.71118 0.126 -1.68047 0.11025 C -1.52079 0.02919 -1.35795 -0.04074 -1.19449 -0.10625 C -0.32283 -0.4559 -0.64394 -0.39353 0.08488 -0.40403 C -0.06598 -0.38828 -0.02173 -0.39521 -0.31323 -0.29378 C -0.92457 -0.08147 -1.14142 0.02709 -1.76299 0.29631 C -1.76205 0.52436 -1.88504 0.82445 -1.76032 0.98047 C -1.63197 1.14091 -1.40772 0.98194 -1.23228 0.96052 C -0.65276 0.89018 -0.47559 0.80975 0.08488 0.63734 C 0.06583 0.48824 0.11575 0.2856 0.02787 0.18963 C -0.05575 0.09828 -0.18803 0.2079 -0.29559 0.22218 C -1.29748 0.35574 -1.03071 0.30933 -1.76299 0.46766 C -1.75307 0.5231 -1.76898 0.60269 -1.73323 0.63377 C -1.67024 0.68879 -1.5863 0.68207 -1.51118 0.68795 C -1.34504 0.70139 -1.17827 0.69047 -1.01181 0.69152 C -0.94882 0.6869 -0.09811 0.66905 0.08488 0.53276 C 0.12362 0.50378 0.11102 0.38556 0.0726 0.35574 C 0.00819 0.30597 -0.07622 0.35217 -0.15071 0.35049 L -1.13906 0.39186 C -1.34709 0.4032 -1.55512 0.41895 -1.76299 0.43701 C -1.76535 0.43722 -1.76126 0.4431 -1.76032 0.44604 C -0.76756 0.31206 -1.26992 0.38577 -0.2537 0.22407 C -0.14079 0.17472 -0.01449 0.16275 0.08488 0.07602 C 0.11213 0.05208 0.09291 -0.04724 0.06047 -0.05039 C -0.11512 -0.06719 -0.29024 -0.0063 -0.46488 0.02373 C -1.11197 0.13461 -1.13087 0.15435 -1.76299 0.32151 C -1.61449 0.21987 -1.47701 0.08253 -1.31764 0.01638 C -0.72472 -0.2291 -0.41165 -0.29273 0.08488 -0.40403 C 0.06992 -0.38828 0.05606 -0.37064 0.04016 -0.35636 C -0.24283 -0.11633 -0.65008 0.0714 -0.91024 0.19698 C -1.19024 0.33201 -1.47874 0.43281 -1.76299 0.55082 C -1.74094 0.68018 -1.79528 0.92063 -1.69669 0.9389 C -1.43039 0.98845 -1.1726 0.77909 -0.90898 0.70958 C -0.62913 0.63587 -0.34756 0.57602 -0.06677 0.50924 C -0.01622 0.44541 0.0578 0.40341 0.08488 0.31794 C 0.10598 0.25137 0.1148 0.11844 0.06173 0.10311 C -0.08961 0.05901 -0.24535 0.16128 -0.39984 0.17703 C -0.58457 0.19614 -0.76992 0.19761 -0.95496 0.20769 C -1.20724 0.19509 -1.46032 0.20181 -1.7115 0.16989 C -1.72032 0.16884 -1.79937 0.09786 -1.74409 0.07245 C -1.60409 0.00798 -1.46252 -0.05102 -1.3189 -0.09911 C -1.17449 -0.1472 -1.02709 -0.18038 -0.88047 -0.21629 C -0.57071 -0.2921 -0.58614 -0.28454 -0.32803 -0.31919 C -0.32992 -0.31373 -0.33055 -0.30722 -0.33354 -0.30281 C -0.43512 -0.1514 -0.48598 -0.09911 -0.63276 0.03444 C -1.30882 0.64994 -0.6422 0.01449 -1.44079 0.61949 C -1.55496 0.7058 -1.65559 0.82046 -1.76299 0.92084 C -1.7452 1.14994 -1.77291 0.94835 -1.4178 0.71504 C -1.1126 0.51449 -0.80189 0.32865 -0.49197 0.14091 C -0.32173 0.03801 -0.12315 -0.00063 0.02252 -0.15665 C 0.0411 -0.1766 0.09827 -0.23267 0.07811 -0.21629 C 0.03654 -0.18248 -0.00299 -0.14405 -0.04646 -0.11507 C -0.34803 0.08484 -0.43386 0.0924 -0.79512 0.26922 C -0.85528 0.29862 -0.91339 0.33411 -0.9726 0.36666 C -0.98189 0.39144 -0.98016 0.38199 -0.92787 0.37023 C -0.86488 0.35616 -0.80205 0.3402 -0.73969 0.32151 C -0.56252 0.26817 -0.20898 0.15372 -0.20898 0.15393 C -0.18803 0.13503 -0.22709 0.16989 -0.25087 0.18438 C -0.35181 0.24507 -0.45181 0.30933 -0.55559 0.3612 C -0.80709 0.48698 -1.11811 0.62789 -1.39071 0.67724 C -1.51386 0.6995 -1.6389 0.6953 -1.76299 0.70433 C -1.7463 0.61088 -1.75717 0.5 -1.71291 0.42441 C -1.65402 0.32382 -1.55953 0.26985 -1.47465 0.21147 C -1.37638 0.14406 -0.71937 -0.24926 -0.53118 -0.33179 C -0.44992 -0.36707 -0.36425 -0.37988 -0.28079 -0.40403 C -0.37087 -0.21944 -0.31764 -0.29777 -0.60299 -0.15665 C -1.77969 0.42525 -0.84425 -0.08945 -1.39606 0.21861 C -1.27606 0.32025 -1.34866 0.27174 -1.05921 0.26019 C -0.7548 0.2478 -0.45087 0.22281 -0.14677 0.20412 C -0.06961 0.17892 0.01669 0.18312 0.08488 0.12831 C 0.11717 0.10227 0.00961 0.09975 -0.02756 0.10857 C -1.10992 0.36162 -1.01181 0.34188 -1.76299 0.6302 C -1.58772 0.75998 -1.68929 0.70076 -1.26378 0.61214 C -0.82535 0.521 -0.38992 0.40404 0.04693 0.29988 C 0.09622 -0.01239 0.16472 -0.04955 -0.23606 -0.01071 C -0.72598 0.03696 -1.21087 0.15183 -1.69795 0.2331 C -1.78409 0.48425 -1.87417 0.58001 -1.44079 0.62306 C -1.13606 0.6533 -0.83087 0.57119 -0.52583 0.54536 C -0.3222 0.44961 -0.1115 0.378 0.08488 0.2583 C 0.14094 0.22407 -0.03937 0.26565 -0.09937 0.28539 C -0.65591 0.46976 -1.21024 0.66674 -1.76299 0.87023 C -1.94677 0.93806 -1.38929 0.76586 -1.20677 0.69341 L 0.08488 0.1806 C 0.01622 0.10962 -0.03417 -0.03318 -0.12094 -0.03234 C -0.56252 -0.02772 -1.47465 0.61214 -1.76299 0.78539 C -1.68661 1.22533 -1.76032 0.82403 -1.76299 0.67892 C -1.76441 0.60605 -1.77701 0.51449 -1.73858 0.46241 C -1.26346 -0.1829 -1.14315 -0.12956 -0.52441 -0.40403 C -0.34756 -0.38303 -0.01039 -0.57664 0.0063 -0.34082 C 0.02504 -0.07538 -0.31874 -0.02877 -0.48787 0.11382 C -0.60425 0.2121 -0.73071 0.28812 -0.84929 0.38115 C -0.86756 0.39543 -0.91827 0.44331 -0.89811 0.43533 C -0.65102 0.336 -0.40882 0.2163 -0.16425 0.10668 C -0.08126 -0.06362 0.0074 -0.22889 0.08488 -0.40403 C 0.08929 -0.4139 0.06756 -0.40151 0.05906 -0.39857 L -0.98472 -0.03486 C -1.24409 0.17829 -1.5422 0.32361 -1.76299 0.60311 C -1.80882 0.66107 -1.69087 0.77846 -1.62756 0.78014 C -1.30283 0.78854 -0.98252 0.68144 -0.65984 0.63209 C -0.41165 0.49307 -0.13197 0.42777 0.08488 0.21504 C 0.14772 0.1533 0.16126 -0.10562 0.08346 -0.09722 C -0.1137 -0.07643 -0.26157 0.16254 -0.44189 0.2709 C -0.85906 0.52205 -1.28567 0.74402 -1.70756 0.98047 C -1.8022 0.72785 -1.29528 0.84419 -1.09843 0.74024 C -0.69591 0.52772 -0.30961 0.26376 0.08488 0.02541 C 0.08079 -0.11507 0.16835 -0.33725 0.0726 -0.39668 C -0.02976 -0.46052 -0.11339 -0.22196 -0.21717 -0.16211 C -0.6178 0.06909 -1.03024 0.2625 -1.43669 0.47501 C -1.83528 1.17052 -1.70457 0.87002 -0.2915 -0.07391 C -0.15732 -0.16337 0.12646 -0.59638 0.08488 -0.40403 C 0.0337 -0.16778 -0.17276 -0.04661 -0.32677 0.08862 C -1.28 0.92609 -1.05969 0.81836 -1.76299 0.98047 C -1.24992 0.70664 -0.7485 0.39522 -0.23874 0.11025 C -0.13244 0.05082 0.08488 -0.05312 0.08488 -0.05291 C 0.07843 -0.03885 0.07417 -0.02373 0.06583 -0.01239 C -0.48283 0.73016 -0.19591 0.3906 -1.18094 0.98047 C -1.36535 0.96052 -1.72157 1.16716 -1.73465 0.92084 C -1.75024 0.62453 -1.3989 0.52751 -1.21354 0.36309 C -0.93213 0.11361 -0.64488 -0.12998 -0.33764 -0.3173 C -0.21984 -0.38912 -0.08236 -0.37673 0.04551 -0.40403 C 0.0526 -0.4055 0.0315 -0.39962 0.0252 -0.395 C -0.08772 -0.31037 -0.19827 -0.21986 -0.31181 -0.13691 C -0.53181 0.02373 -0.48047 -0.00021 -0.58268 0.04536 C -0.37843 -0.14069 -0.16945 -0.34985 0.08488 -0.40403 C 0.13354 -0.41432 0.09197 -0.2669 0.07134 -0.20726 C 0.02299 -0.06845 -0.03528 0.06951 -0.11685 0.17703 C -0.45858 0.62663 -0.77323 0.72365 -1.22173 0.98047 C -1.39339 0.97207 -1.73874 1.18438 -1.73732 0.95507 C -1.73575 0.71672 -1.39606 0.80828 -1.22032 0.76565 C -0.87622 0.68228 -0.5263 0.64763 -0.18047 0.57791 C -0.09118 0.55985 -0.00362 0.5273 0.08488 0.5021 C -0.00126 0.63251 0.02693 0.60248 -0.2063 0.70055 C -1.02126 1.04347 -0.85118 0.94793 -1.76299 0.98047 C -1.67055 0.80891 -1.6252 0.56531 -1.48551 0.46598 C -1.09622 0.18879 -0.64677 0.09786 -0.23339 -0.10814 C -0.18157 -0.13376 -0.04299 -0.25619 -0.09386 -0.227 C -0.32409 -0.09722 -0.54898 0.0504 -0.78441 0.16275 C -1.10614 0.31584 -1.43669 0.43344 -1.76299 0.56888 C -1.75134 0.61949 -1.7674 0.7247 -1.72787 0.7205 C -1.49937 0.69635 -1.28787 0.54599 -1.06189 0.49475 C -0.71937 0.41706 -0.3715 0.38766 -0.02614 0.33411 C 0.01087 0.33768 0.09575 0.29778 0.08488 0.34503 C 0.03165 0.5756 0.00016 0.92042 -0.17512 0.98047 C -0.67213 1.15057 -1.20126 0.96724 -1.71433 0.96052 C -1.56945 0.89501 -1.42598 0.82319 -1.28 0.76376 C -0.8263 0.58001 -0.31354 0.57392 0.08488 0.23121 C 0.21827 0.11634 0.08031 -0.19214 0.07811 -0.40403 C -0.15701 -0.32675 -0.13827 -0.3446 -0.46898 -0.06215 C -0.68488 0.1239 -1.31165 0.71966 -1.09165 0.54347 C -0.94252 0.4242 -1.18504 0.61886 -0.71402 0.20769 C -0.5389 0.05502 -0.36252 -0.09554 -0.18598 -0.24464 C -0.12205 -0.29945 0.0822 -0.42188 0.00772 -0.40403 L -0.84929 -0.19823 C -1.07764 -0.08105 -1.30992 0.02331 -1.53417 0.15372 C -1.60803 0.19656 -1.81622 0.35952 -1.74142 0.31962 C -1.61717 0.25347 -1.49732 0.17115 -1.36898 0.12117 C -1.0715 0.00525 -0.76551 -0.06866 -0.46614 -0.1766 C -0.28063 -0.24359 -0.10614 -0.37316 0.08488 -0.40403 C 0.16787 -0.41747 -0.05559 -0.28076 -0.13039 -0.23078 C -0.30504 -0.11402 -0.47402 0.01932 -0.65449 0.11928 C -1.00898 0.31584 -1.37354 0.47795 -1.73323 0.65729 C -1.81181 1.1428 -1.77874 0.75326 -1.27827 0.31059 C -0.44189 -0.42902 -0.67055 -0.30386 0.08488 -0.40403 C 0.01795 -0.37694 -0.05181 -0.36056 -0.11559 -0.32276 C -0.36063 -0.17723 -0.83984 0.14469 -0.83984 0.1449 C -0.84032 0.14217 -0.83937 0.13755 -0.84126 0.13734 C -0.96535 0.13125 -0.87165 0.15099 -0.94268 0.13377 C -0.9463 0.11025 -0.95669 0.08694 -0.95354 0.06342 C -0.92488 -0.15287 -0.88378 -0.20894 -0.80189 -0.40403 L -0.67339 -0.40214 C -0.67197 -0.40214 -0.67039 -0.40151 -0.66945 -0.40046 C -0.65228 -0.38219 -0.66535 -0.39143 -0.65717 -0.38597 L -0.12913 0.30534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6819" y="1877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新細明體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2019-10-29T03:09:48Z</dcterms:modified>
  <dc:language>zh-TW</dc:language>
</cp:coreProperties>
</file>