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0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13280" y="298200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64920" y="1127760"/>
            <a:ext cx="2545080" cy="15544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endParaRPr lang="zh-TW" altLang="en-US" dirty="0"/>
          </a:p>
          <a:p>
            <a:pPr algn="ctr"/>
            <a:r>
              <a:rPr lang="zh-TW" altLang="en-US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103120" y="1234440"/>
            <a:ext cx="2270760" cy="15375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648200" y="1080360"/>
            <a:ext cx="2682240" cy="169164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一鼓作氣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7846380" y="1051560"/>
            <a:ext cx="2120580" cy="172044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225580" y="533400"/>
            <a:ext cx="2270760" cy="15375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6325140" y="640080"/>
            <a:ext cx="2559780" cy="1735680"/>
          </a:xfrm>
          <a:prstGeom prst="cloudCallout">
            <a:avLst>
              <a:gd name="adj1" fmla="val -31571"/>
              <a:gd name="adj2" fmla="val 783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我想想</a:t>
            </a:r>
            <a:r>
              <a:rPr lang="en-US" altLang="zh-TW" dirty="0" smtClean="0"/>
              <a:t>...</a:t>
            </a: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705600" y="657900"/>
            <a:ext cx="2270760" cy="15375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一時</a:t>
            </a:r>
            <a:r>
              <a:rPr lang="zh-TW" altLang="en-US" dirty="0" smtClean="0"/>
              <a:t>忘記</a:t>
            </a:r>
            <a:endParaRPr lang="zh-TW" altLang="en-US" dirty="0"/>
          </a:p>
          <a:p>
            <a:pPr algn="ctr"/>
            <a:endParaRPr lang="zh-TW" altLang="en-US" dirty="0"/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690680" y="109876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5"/>
          <a:stretch/>
        </p:blipFill>
        <p:spPr>
          <a:xfrm>
            <a:off x="3021900" y="1341923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914 0.13775 L 0.66914 0.13775 C 0.63197 0.13334 0.66898 0.14006 0.64189 0.12977 C 0.55575 0.09701 0.68536 0.16274 0.51024 0.07328 C 0.36016 -0.00336 0.46567 0.0527 0.27449 -0.05775 C 0.25543 -0.06867 0.23622 -0.07917 0.21701 -0.09009 L 0.19591 -0.10206 C 0.18473 -0.10815 0.17402 -0.11571 0.16252 -0.12033 L 0.13685 -0.13041 C 0.13087 -0.13293 0.12488 -0.13608 0.11874 -0.13839 C 0.11181 -0.14091 0.10473 -0.14259 0.09764 -0.14448 C 0.08599 -0.14742 0.0663 -0.1512 0.05528 -0.15246 C 0.04614 -0.15351 0.03717 -0.15393 0.02803 -0.15456 C -0.02535 -0.15309 -0.0789 -0.15351 -0.13228 -0.15057 C -0.13842 -0.15015 -0.14441 -0.147 -0.15039 -0.14448 C -0.1526 -0.14364 -0.15433 -0.14154 -0.15638 -0.14049 C -0.1589 -0.13902 -0.16142 -0.13755 -0.16394 -0.13629 C -0.16693 -0.13482 -0.17008 -0.13398 -0.17307 -0.1323 C -0.20646 -0.11319 -0.19842 -0.11613 -0.23496 -0.07581 C -0.2463 -0.06342 -0.24661 -0.06447 -0.25323 -0.04977 C -0.25464 -0.04641 -0.25701 -0.03969 -0.25764 -0.03549 C -0.2589 -0.02751 -0.25921 -0.01932 -0.26079 -0.01134 L -0.2622 -0.00336 C -0.26173 0.01617 -0.26205 0.03569 -0.26079 0.05522 C -0.26063 0.05753 -0.25858 0.059 -0.25764 0.0611 C -0.25512 0.06719 -0.25323 0.0737 -0.25008 0.07937 C -0.22945 0.11612 -0.22016 0.12893 -0.19575 0.15791 C -0.1863 0.16904 -0.17716 0.18038 -0.16693 0.19025 C -0.14378 0.21272 -0.12094 0.23603 -0.0959 0.25472 L -0.00378 0.32318 C 0.00945 0.33305 0.02173 0.34523 0.03559 0.35342 C 0.05024 0.36224 0.06504 0.37043 0.07937 0.37967 C 0.14425 0.42146 0.13685 0.42734 0.22457 0.4643 C 0.35291 0.51848 0.29937 0.50903 0.38173 0.5168 C 0.39906 0.51554 0.41323 0.51806 0.42866 0.50672 C 0.43339 0.50336 0.43748 0.49832 0.44079 0.49265 C 0.44662 0.48257 0.45087 0.47102 0.45591 0.46031 C 0.46441 0.40802 0.47575 0.35615 0.48158 0.30302 C 0.48583 0.26438 0.48725 0.22511 0.48614 0.18626 C 0.48331 0.09386 0.48221 0.00084 0.46945 -0.09009 C 0.46284 -0.13776 0.44362 -0.18081 0.42866 -0.22512 C 0.42 -0.25053 0.40945 -0.27531 0.39843 -0.29946 C 0.37953 -0.34104 0.35244 -0.3906 0.32441 -0.42252 C 0.2926 -0.45843 0.26221 -0.49916 0.22457 -0.52331 C 0.1915 -0.54452 0.15307 -0.54473 0.11717 -0.55544 C -0.03244 -0.55481 -0.1822 -0.56153 -0.33165 -0.55355 C -0.37433 -0.55124 -0.45354 -0.52667 -0.50094 -0.50315 C -0.5159 -0.49559 -0.53071 -0.48719 -0.54488 -0.47691 C -0.5537 -0.4704 -0.60016 -0.42903 -0.60835 -0.41433 C -0.63024 -0.37485 -0.64756 -0.33096 -0.66724 -0.28938 C -0.67275 -0.25914 -0.68 -0.22953 -0.68394 -0.19887 C -0.68787 -0.16842 -0.68315 -0.05481 -0.68236 -0.04557 C -0.68094 -0.02583 -0.67748 -0.0063 -0.67338 0.01281 C -0.64866 0.12536 -0.6411 0.15161 -0.59323 0.25262 C -0.55512 0.33284 -0.55748 0.33389 -0.49638 0.41999 C -0.48457 0.43658 -0.47149 0.45191 -0.45716 0.4643 C -0.41795 0.49832 -0.37779 0.53065 -0.33622 0.55921 C -0.32362 0.56782 -0.30913 0.56992 -0.29543 0.57517 C -0.24252 0.57328 -0.18945 0.5758 -0.13669 0.56929 C -0.12441 0.56761 -0.11338 0.55774 -0.10205 0.55102 C -0.08961 0.54367 -0.07701 0.53674 -0.06567 0.52687 C -0.03937 0.50357 0.00725 0.43343 0.0189 0.40991 C 0.03339 0.38072 0.0411 0.3467 0.05228 0.3152 C 0.05732 0.2837 0.06441 0.25241 0.0674 0.22049 C 0.06992 0.19235 0.06882 0.164 0.06882 0.13586 C 0.06882 0.11906 0.06756 0.09281 0.06425 0.07538 C 0.06284 0.06698 0.06047 0.059 0.05827 0.05102 C 0.05402 0.03632 0.05197 0.03065 0.04473 0.0189 C 0.04284 0.01596 0.04095 0.01281 0.03858 0.01071 C 0.02252 -0.00336 0.01433 0.00126 -0.00819 -0.00126 C -0.02898 4.61991E-6 -0.04992 -0.0021 -0.07024 0.00273 C -0.17716 0.02834 -0.27118 0.08819 -0.36331 0.16799 C -0.41386 0.21167 -0.49149 0.29714 -0.52819 0.37967 C -0.54646 0.42083 -0.56362 0.46304 -0.57811 0.50672 C -0.59543 0.559 -0.60394 0.60814 -0.61433 0.6619 C -0.61685 0.69487 -0.62016 0.72763 -0.62189 0.76081 C -0.6222 0.76606 -0.62236 0.77215 -0.62047 0.77677 C -0.61669 0.78538 -0.61165 0.79357 -0.60535 0.79903 C -0.60142 0.80218 -0.59622 0.80029 -0.59165 0.80092 C -0.55433 0.79504 -0.51669 0.79231 -0.47984 0.78286 C -0.39716 0.76186 -0.4011 0.75283 -0.33622 0.72448 C -0.29921 0.70831 -0.26142 0.69508 -0.22441 0.67807 C -0.18677 0.66064 -0.15039 0.6388 -0.1126 0.62158 L 0.03858 0.55312 C 0.04725 0.54913 0.05575 0.54493 0.06425 0.54094 C 0.06583 0.54031 0.07039 0.53863 0.06882 0.53905 C 0.02725 0.54682 0.12961 0.52687 0.00835 0.55921 C -0.02346 0.56761 -0.05181 0.57328 -0.08236 0.58945 C -0.10205 0.59974 -0.1211 0.61234 -0.13984 0.62557 C -0.1559 0.63733 -0.17165 0.65833 -0.18362 0.67597 C -0.18378 0.67639 -0.1937 0.69697 -0.19118 0.69823 C -0.18409 0.7018 -0.17606 0.69697 -0.1685 0.69613 C -0.14488 0.68752 -0.12079 0.68038 -0.09748 0.67009 C -0.08031 0.66232 -0.06378 0.65224 -0.04756 0.64174 C 0.12488 0.52981 0.10756 0.54724 0.24268 0.42209 C 0.27291 0.39395 0.31213 0.35678 0.34095 0.32129 C 0.34441 0.31709 0.34709 0.31184 0.35008 0.30722 C 0.33559 0.29441 0.35071 0.30533 0.3137 0.3173 C 0.18142 0.3593 0.07213 0.38219 -0.05512 0.44015 C -0.12976 0.47417 -0.2022 0.51554 -0.2759 0.55312 C -0.28142 0.55585 -0.29779 0.56425 -0.29244 0.5611 C -0.23512 0.52708 -0.23086 0.52372 -0.12614 0.49055 L 0.02646 0.44225 C 0.04961 0.43532 0.07276 0.42944 0.09606 0.42398 C 0.15102 0.41159 0.17984 0.40655 0.22756 0.39794 C 0.22803 0.40256 0.22976 0.40718 0.22914 0.41201 C 0.22709 0.42629 0.21843 0.43868 0.21102 0.44834 C 0.19276 0.47123 0.17559 0.48698 0.15354 0.50462 C 0.10646 0.54241 0.05638 0.57349 0.01134 0.61549 C -0.00378 0.62977 -0.05008 0.66967 -0.03401 0.65791 C 0.16284 0.51344 -0.13464 0.72637 0.20488 0.5168 C 0.23213 0.5 0.26079 0.48698 0.28662 0.4664 C 0.29417 0.46031 0.31811 0.44771 0.30929 0.44834 C 0.28756 0.44939 0.2674 0.46661 0.24567 0.4685 C 0.13701 0.47732 0.02803 0.4769 -0.08079 0.48047 C -0.11764 0.48173 -0.15433 0.48194 -0.19118 0.48257 C -0.26016 0.48908 -0.23968 0.49139 -0.08079 0.38177 C -0.05165 0.36161 -0.02189 0.3425 0.00693 0.32129 C 0.0274 0.30617 0.04756 0.28979 0.0674 0.27278 C 0.10158 0.24338 0.08063 0.25346 0.09606 0.24674 C 0.0915 0.25136 0.08756 0.25724 0.08252 0.26081 C 0.05921 0.27677 0.03543 0.29126 0.01134 0.30512 C -0.02661 0.32696 -0.0674 0.34061 -0.10346 0.3677 L -0.26835 0.49055 C -0.28394 0.5189 -0.30173 0.54514 -0.31496 0.57517 C -0.32094 0.58861 -0.32724 0.60415 -0.32551 0.61969 C -0.32236 0.64951 -0.31527 0.68038 -0.30157 0.70432 C -0.29401 0.71713 -0.27905 0.7186 -0.26677 0.72049 C -0.21149 0.72805 -0.1559 0.72847 -0.10047 0.73246 C 0.1526 0.72616 0.18331 0.7648 0.33339 0.71041 C 0.33811 0.70873 0.34252 0.70621 0.34709 0.70432 C 0.33685 0.69739 0.34425 0.70138 0.32882 0.69823 C 0.31717 0.69592 0.28882 0.6892 0.28047 0.68605 C 0.2274 0.66694 0.17465 0.64573 0.12173 0.62557 C 0.11071 0.62137 0.09953 0.61759 0.08851 0.6136 L 0.07181 0.60751 C 0.06882 0.59512 0.06882 0.60184 0.08394 0.59134 C 0.09496 0.58378 0.10646 0.57748 0.11717 0.56929 C 0.12315 0.56467 0.12803 0.55774 0.13386 0.55312 C 0.14504 0.54409 0.17732 0.52225 0.19276 0.51071 C 0.21024 0.49769 0.23276 0.48152 0.24882 0.4643 C 0.25181 0.46115 0.25386 0.45632 0.25638 0.45233 C 0.25323 0.44897 0.25087 0.44435 0.24725 0.44225 C 0.23024 0.43238 0.21921 0.43196 0.20189 0.42818 C 0.06268 0.3971 0.11937 0.40235 0.04158 0.39794 C 0.03717 0.3971 0.03228 0.39815 0.02803 0.39584 C 0.02614 0.39479 0.03213 0.39437 0.03402 0.39374 C 0.03654 0.39311 0.03906 0.39248 0.04158 0.39185 C 0.0452 0.38975 0.04882 0.38807 0.05228 0.38576 C 0.05638 0.38282 0.06 0.37841 0.06425 0.37568 C 0.07827 0.36686 0.09291 0.36056 0.10662 0.35153 L 0.12473 0.33935 C 0.12583 0.33746 0.12819 0.33578 0.12788 0.33326 C 0.1274 0.33095 0.12504 0.33011 0.12331 0.32927 C 0.11339 0.32444 0.09953 0.32339 0.09008 0.32129 C 0.08189 0.3194 0.07402 0.31646 0.06583 0.3152 C 0.05811 0.31415 -0.00315 0.31121 -0.0052 0.31121 C -0.00819 0.30974 -0.01669 0.30995 -0.01433 0.30722 C -0.0063 0.29735 0.00488 0.29357 0.01449 0.28706 C 0.0274 0.27803 0.02646 0.28496 0.02646 0.27488 L 0.26835 0.16799 " pathEditMode="relative" ptsTypes="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28</Words>
  <Application>Microsoft Office PowerPoint</Application>
  <PresentationFormat>自訂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26</cp:revision>
  <dcterms:created xsi:type="dcterms:W3CDTF">2017-09-25T22:47:10Z</dcterms:created>
  <dcterms:modified xsi:type="dcterms:W3CDTF">2019-10-29T03:09:46Z</dcterms:modified>
  <dc:language>zh-TW</dc:language>
</cp:coreProperties>
</file>