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0859" autoAdjust="0"/>
  </p:normalViewPr>
  <p:slideViewPr>
    <p:cSldViewPr snapToGrid="0">
      <p:cViewPr varScale="1">
        <p:scale>
          <a:sx n="60" d="100"/>
          <a:sy n="60" d="100"/>
        </p:scale>
        <p:origin x="8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E2257E-C16A-475F-B327-FD05B1EC99B6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EFE9AA-60FB-4A7B-86BC-A3888BD8E8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0430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FE9AA-60FB-4A7B-86BC-A3888BD8E84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6107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FE9AA-60FB-4A7B-86BC-A3888BD8E84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4938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FE9AA-60FB-4A7B-86BC-A3888BD8E84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6600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FE9AA-60FB-4A7B-86BC-A3888BD8E84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9218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4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822960" y="594360"/>
            <a:ext cx="5120640" cy="1844040"/>
          </a:xfrm>
          <a:prstGeom prst="wedgeEllipseCallout">
            <a:avLst>
              <a:gd name="adj1" fmla="val -31107"/>
              <a:gd name="adj2" fmla="val 715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693240" y="277164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937080" y="1006230"/>
            <a:ext cx="2796480" cy="15240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7284145" y="1006230"/>
            <a:ext cx="2796480" cy="15240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4110612" y="1006230"/>
            <a:ext cx="2796480" cy="15240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5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2316000" y="944880"/>
            <a:ext cx="3048000" cy="1143000"/>
          </a:xfrm>
          <a:prstGeom prst="wedgeRoundRectCallout">
            <a:avLst>
              <a:gd name="adj1" fmla="val -27333"/>
              <a:gd name="adj2" fmla="val 8916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7" name="雲朵形圖說文字 6"/>
          <p:cNvSpPr/>
          <p:nvPr/>
        </p:nvSpPr>
        <p:spPr>
          <a:xfrm>
            <a:off x="5607840" y="807720"/>
            <a:ext cx="3048000" cy="1280160"/>
          </a:xfrm>
          <a:prstGeom prst="cloudCallout">
            <a:avLst>
              <a:gd name="adj1" fmla="val -22333"/>
              <a:gd name="adj2" fmla="val 891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dirty="0">
              <a:solidFill>
                <a:schemeClr val="tx2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5"/>
          <a:stretch/>
        </p:blipFill>
        <p:spPr>
          <a:xfrm>
            <a:off x="3007958" y="124536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6"/>
          <a:stretch/>
        </p:blipFill>
        <p:spPr>
          <a:xfrm>
            <a:off x="610964" y="1419456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7"/>
          <a:stretch/>
        </p:blipFill>
        <p:spPr>
          <a:xfrm>
            <a:off x="5887958" y="2195984"/>
            <a:ext cx="3513588" cy="5363691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511490" y="248640"/>
            <a:ext cx="3192240" cy="147828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5"/>
          <a:stretch/>
        </p:blipFill>
        <p:spPr>
          <a:xfrm>
            <a:off x="-46396" y="265885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32</Words>
  <Application>Microsoft Office PowerPoint</Application>
  <PresentationFormat>自訂</PresentationFormat>
  <Paragraphs>11</Paragraphs>
  <Slides>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文鼎甜妞體P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2019-10-29T03:10:29Z</dcterms:modified>
  <dc:language>zh-TW</dc:language>
</cp:coreProperties>
</file>