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65760" y="487680"/>
            <a:ext cx="9714865" cy="1661160"/>
          </a:xfrm>
          <a:prstGeom prst="wedgeEllipseCallout">
            <a:avLst>
              <a:gd name="adj1" fmla="val -43548"/>
              <a:gd name="adj2" fmla="val 8224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059240" y="1097280"/>
            <a:ext cx="2149320" cy="1356360"/>
          </a:xfrm>
          <a:prstGeom prst="wedgeRoundRect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004250" y="1097280"/>
            <a:ext cx="2149320" cy="1356360"/>
          </a:xfrm>
          <a:prstGeom prst="wedgeRoundRect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7223280" y="1097280"/>
            <a:ext cx="2149320" cy="1356360"/>
          </a:xfrm>
          <a:prstGeom prst="wedgeRoundRect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一心</a:t>
            </a:r>
            <a:r>
              <a:rPr lang="zh-TW" altLang="en-US" sz="3200" dirty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二</a:t>
            </a:r>
            <a:r>
              <a:rPr lang="zh-TW" altLang="en-US" sz="3200" dirty="0" smtClean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用</a:t>
            </a:r>
            <a:endParaRPr lang="en-US" altLang="zh-TW" sz="3200" dirty="0" smtClean="0">
              <a:solidFill>
                <a:srgbClr val="00B0F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20240" y="533400"/>
            <a:ext cx="3900960" cy="1569720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179665" y="685800"/>
            <a:ext cx="3900960" cy="1569720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rgbClr val="00B0F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我想想</a:t>
            </a:r>
            <a:r>
              <a:rPr lang="en-US" altLang="zh-TW" sz="3200">
                <a:solidFill>
                  <a:srgbClr val="00B0F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...</a:t>
            </a:r>
            <a:endParaRPr lang="zh-TW" altLang="en-US" sz="3200" dirty="0">
              <a:solidFill>
                <a:srgbClr val="00B0F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680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74865" y="870000"/>
            <a:ext cx="3605760" cy="1686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一時忘記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文鼎中特毛楷</vt:lpstr>
      <vt:lpstr>文鼎勘亭流</vt:lpstr>
      <vt:lpstr>文鼎新粗黑</vt:lpstr>
      <vt:lpstr>文鼎疊圓體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24</cp:revision>
  <dcterms:created xsi:type="dcterms:W3CDTF">2017-09-25T22:47:10Z</dcterms:created>
  <dcterms:modified xsi:type="dcterms:W3CDTF">2019-10-22T03:02:22Z</dcterms:modified>
  <dc:language>zh-TW</dc:language>
</cp:coreProperties>
</file>