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1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51560" y="655320"/>
            <a:ext cx="5013960" cy="1920240"/>
          </a:xfrm>
          <a:prstGeom prst="wedgeEllipseCallout">
            <a:avLst>
              <a:gd name="adj1" fmla="val -39678"/>
              <a:gd name="adj2" fmla="val 761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92D05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493520" y="1137510"/>
            <a:ext cx="2758440" cy="14461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C000"/>
                </a:solidFill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595040" y="314460"/>
            <a:ext cx="2514600" cy="1734480"/>
          </a:xfrm>
          <a:prstGeom prst="wedgeRoundRectCallout">
            <a:avLst>
              <a:gd name="adj1" fmla="val -23863"/>
              <a:gd name="adj2" fmla="val 10819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66FF99"/>
                </a:solidFill>
              </a:rPr>
              <a:t>一鼓作氣</a:t>
            </a:r>
          </a:p>
        </p:txBody>
      </p:sp>
      <p:sp>
        <p:nvSpPr>
          <p:cNvPr id="4" name="矩形圖說文字 3"/>
          <p:cNvSpPr/>
          <p:nvPr/>
        </p:nvSpPr>
        <p:spPr>
          <a:xfrm>
            <a:off x="7574280" y="228600"/>
            <a:ext cx="2506345" cy="2194560"/>
          </a:xfrm>
          <a:prstGeom prst="wedgeRectCallout">
            <a:avLst>
              <a:gd name="adj1" fmla="val -18401"/>
              <a:gd name="adj2" fmla="val 854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00B050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172240" y="442200"/>
            <a:ext cx="3017520" cy="18135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882640" y="244080"/>
            <a:ext cx="2819400" cy="2011680"/>
          </a:xfrm>
          <a:prstGeom prst="cloudCallout">
            <a:avLst>
              <a:gd name="adj1" fmla="val -26238"/>
              <a:gd name="adj2" fmla="val 8201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我想想</a:t>
            </a:r>
            <a:r>
              <a:rPr lang="en-US" altLang="zh-TW" sz="3600" dirty="0"/>
              <a:t>...</a:t>
            </a:r>
          </a:p>
          <a:p>
            <a:pPr algn="ctr"/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4680000" y="313020"/>
            <a:ext cx="2965320" cy="121920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208800" y="213360"/>
            <a:ext cx="3621000" cy="22346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一時忘記</a:t>
            </a:r>
          </a:p>
          <a:p>
            <a:pPr algn="ctr"/>
            <a:endParaRPr lang="zh-TW" altLang="en-US" dirty="0"/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6802200" y="2009040"/>
            <a:ext cx="2965320" cy="121920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0710390" y="2200440"/>
            <a:ext cx="2965320" cy="121920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4"/>
          <a:stretch/>
        </p:blipFill>
        <p:spPr>
          <a:xfrm>
            <a:off x="10709820" y="1389240"/>
            <a:ext cx="2965320" cy="121920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4"/>
          <a:stretch/>
        </p:blipFill>
        <p:spPr>
          <a:xfrm>
            <a:off x="10709820" y="721080"/>
            <a:ext cx="2965320" cy="121920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4"/>
          <a:stretch/>
        </p:blipFill>
        <p:spPr>
          <a:xfrm>
            <a:off x="10709820" y="3011640"/>
            <a:ext cx="2965320" cy="121920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4"/>
          <a:stretch/>
        </p:blipFill>
        <p:spPr>
          <a:xfrm>
            <a:off x="7115305" y="3011640"/>
            <a:ext cx="2965320" cy="121920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4"/>
          <a:stretch/>
        </p:blipFill>
        <p:spPr>
          <a:xfrm>
            <a:off x="7905660" y="4572120"/>
            <a:ext cx="2965320" cy="1219200"/>
          </a:xfrm>
          <a:prstGeom prst="rect">
            <a:avLst/>
          </a:prstGeom>
          <a:ln>
            <a:noFill/>
          </a:ln>
        </p:spPr>
      </p:pic>
      <p:pic>
        <p:nvPicPr>
          <p:cNvPr id="13" name="圖片 12"/>
          <p:cNvPicPr/>
          <p:nvPr/>
        </p:nvPicPr>
        <p:blipFill>
          <a:blip r:embed="rId4"/>
          <a:stretch/>
        </p:blipFill>
        <p:spPr>
          <a:xfrm>
            <a:off x="10709820" y="6195600"/>
            <a:ext cx="2965320" cy="1219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5 -1.76396E-7 L 0.00015 -1.76396E-7 C -0.00347 0.00462 -0.0074 0.00882 -0.01055 0.01407 C -0.02237 0.03339 0.00409 0.00861 -0.02567 0.03822 C -0.02961 0.04221 -0.03355 0.04662 -0.0378 0.0504 C -0.03922 0.05166 -0.04095 0.05271 -0.04221 0.05439 C -0.04488 0.05754 -0.0474 0.0609 -0.04977 0.06447 C -0.0515 0.06699 -0.05276 0.06993 -0.05433 0.07245 C -0.05685 0.07623 -0.06284 0.08421 -0.06646 0.08673 C -0.06866 0.0882 -0.08048 0.09051 -0.08158 0.09072 C -0.08662 0.09009 -0.09166 0.08946 -0.0967 0.08862 C -0.09922 0.0882 -0.10205 0.08841 -0.10425 0.08673 C -0.11071 0.08148 -0.11622 0.07434 -0.12237 0.06846 C -0.12835 0.063 -0.13465 0.05817 -0.14048 0.05229 C -0.14992 0.04305 -0.14016 0.04851 -0.14961 0.04431 C -0.16079 0.03318 -0.15008 0.04305 -0.16473 0.03213 C -0.17323 0.02583 -0.16504 0.03003 -0.17528 0.02415 C -0.1767 0.02331 -0.17827 0.02289 -0.17985 0.02205 C -0.18237 0.02079 -0.18488 0.01953 -0.1874 0.01806 C -0.18945 0.0168 -0.19134 0.01512 -0.19339 0.01407 C -0.19591 0.01302 -0.19843 0.01281 -0.20095 0.01197 C -0.21386 0.00819 -0.19937 0.01134 -0.21922 0.00798 C -0.22866 0.00945 -0.23827 0.0105 -0.24788 0.01197 C -0.27402 0.01659 -0.25811 0.01407 -0.27213 0.01806 C -0.27701 0.01953 -0.28221 0.02079 -0.28725 0.02205 C -0.29229 0.02709 -0.29811 0.03213 -0.30079 0.04032 C -0.3074 0.06069 -0.3115 0.09618 -0.31433 0.11697 C -0.31386 0.13566 -0.31465 0.15456 -0.31292 0.17325 C -0.31134 0.18942 -0.30347 0.21 -0.2978 0.22365 C -0.29307 0.23499 -0.28504 0.25263 -0.27811 0.26208 C -0.27402 0.26754 -0.26992 0.27363 -0.26457 0.27615 C -0.25748 0.2793 -0.26158 0.27783 -0.25244 0.28014 C -0.24992 0.27951 -0.24646 0.28077 -0.24488 0.27825 C -0.2241 0.24591 -0.2315 0.19257 -0.22977 0.15729 C -0.23323 0.11886 -0.23244 0.07938 -0.24032 0.04221 C -0.26205 -0.06006 -0.30788 -0.17534 -0.35528 -0.26018 C -0.36803 -0.28286 -0.3852 -0.30113 -0.40205 -0.31856 C -0.40583 -0.32255 -0.49449 -0.40823 -0.52457 -0.42524 C -0.53512 -0.43112 -0.54662 -0.43364 -0.5578 -0.43721 C -0.59937 -0.45086 -0.58788 -0.44834 -0.61985 -0.45149 C -0.64646 -0.43931 -0.67418 -0.43028 -0.7 -0.41516 C -0.70882 -0.40991 -0.71638 -0.40067 -0.72268 -0.39101 C -0.72756 -0.38303 -0.79087 -0.28475 -0.80425 -0.24002 C -0.81307 -0.2102 -0.81937 -0.17954 -0.82693 -0.1493 C -0.82977 -0.10731 -0.83591 -0.06216 -0.82693 -0.02016 C -0.81937 0.0147 -0.80048 0.05103 -0.77701 0.07056 C -0.76174 0.08316 -0.74441 0.09135 -0.72709 0.0987 C -0.71748 0.1029 -0.70693 0.10269 -0.69685 0.10479 C -0.6778 0.1008 -0.65811 0.09975 -0.63937 0.09261 C -0.61985 0.08526 -0.5852 0.0567 -0.56992 0.03822 C -0.56221 0.02898 -0.55685 0.0168 -0.55024 0.00609 C -0.54174 -0.02247 -0.53292 -0.04095 -0.53512 -0.07266 C -0.53638 -0.08988 -0.53811 -0.10773 -0.54425 -0.12305 C -0.56425 -0.17324 -0.58315 -0.19634 -0.61827 -0.22175 C -0.73292 -0.30491 -0.6989 -0.28391 -0.8178 -0.31856 C -0.86315 -0.31247 -0.91024 -0.31751 -0.95386 -0.3005 C -0.9926 -0.28538 -1.02268 -0.13775 -1.02646 -0.12494 C -1.02882 -0.07455 -1.04063 -0.00903 -1.02646 0.04431 C -1.01622 0.08295 -0.97512 0.13797 -0.96 0.15309 C -0.90866 0.20454 -0.83654 0.22911 -0.77559 0.24381 C -0.74709 0.25074 -0.71811 0.25053 -0.68929 0.25389 C -0.6767 0.25053 -0.66378 0.24885 -0.6515 0.24381 C -0.63118 0.23562 -0.61402 0.22092 -0.59859 0.2016 C -0.58048 0.17892 -0.56819 0.15624 -0.55937 0.12495 C -0.55292 0.10269 -0.54929 0.07917 -0.54425 0.05649 C -0.54315 0.02646 -0.53843 -0.00903 -0.55323 -0.03633 C -0.57323 -0.07287 -0.61512 -0.10164 -0.64551 -0.11696 C -0.65512 -0.12179 -0.66567 -0.12242 -0.67575 -0.12494 C -0.69827 -0.12179 -0.72347 -0.12074 -0.74378 -0.10479 C -0.76079 -0.09156 -0.77402 -0.07119 -0.78914 -0.05439 C -0.8063 0.01407 -0.82583 0.08169 -0.84048 0.1512 C -0.84457 0.1701 -0.84331 0.19026 -0.84504 0.20958 C -0.84693 0.23058 -0.84914 0.25137 -0.85118 0.27216 C -0.85008 0.32718 -0.85307 0.38262 -0.84803 0.43742 C -0.84362 0.48698 -0.8241 0.56027 -0.79827 0.6008 C -0.78929 0.61466 -0.77654 0.62327 -0.76488 0.63293 C -0.74819 0.64679 -0.72772 0.64721 -0.70898 0.6512 C -0.68677 0.64448 -0.66347 0.64259 -0.64252 0.63104 C -0.61953 0.61823 -0.60111 0.58295 -0.59103 0.55439 C -0.58567 0.53885 -0.58299 0.52205 -0.5789 0.50588 C -0.57796 0.48656 -0.57418 0.46682 -0.57591 0.4475 C -0.58315 0.37149 -0.6137 0.29106 -0.64095 0.22785 C -0.68205 0.1323 -0.74174 0.02058 -0.79969 -0.05859 C -0.84441 -0.11927 -0.85465 -0.14594 -0.89953 -0.18143 C -0.93181 -0.20726 -0.92315 -0.2039 -0.9463 -0.20768 C -0.9589 -0.20222 -0.97386 -0.20264 -0.9841 -0.19151 C -0.99922 -0.17513 -1.0178 -0.09219 -1.02189 -0.07665 C -1.02819 0.02079 -1.04158 0.10437 -1.02347 0.1995 C -1.02048 0.21567 -1.01166 0.2289 -1.00378 0.24192 C -1.00079 0.24675 -0.99622 0.24969 -0.99166 0.252 C -0.96378 0.26565 -0.96158 0.26376 -0.93575 0.26607 C -0.91764 0.26397 -0.89906 0.26523 -0.88142 0.25998 C -0.83622 0.24654 -0.78851 0.21168 -0.74977 0.18144 C -0.60063 0.06447 -0.68677 0.12222 -0.64252 0.09261 C -0.64347 0.08736 -0.64347 0.08148 -0.64551 0.07665 C -0.6463 0.07476 -0.64851 0.07497 -0.65008 0.07455 C -0.6526 0.07371 -0.65512 0.07329 -0.65764 0.07245 C -0.66819 0.07392 -0.67906 0.07308 -0.68929 0.07665 C -0.70851 0.08316 -0.74536 0.10269 -0.74536 0.10269 C -0.74788 0.10878 -0.75213 0.11403 -0.75292 0.12096 C -0.75386 0.13104 -0.75181 0.14133 -0.74977 0.1512 C -0.74929 0.15393 -0.74725 0.15603 -0.74536 0.15729 C -0.74158 0.1596 -0.73717 0.15981 -0.73323 0.16128 C -0.72961 0.16254 -0.72614 0.16401 -0.72268 0.16527 C -0.70551 0.16254 -0.68819 0.16149 -0.67118 0.15729 C -0.6663 0.15603 -0.66189 0.15225 -0.65764 0.1491 C -0.64725 0.14154 -0.63654 0.13461 -0.6274 0.12495 C -0.6167 0.11361 -0.60693 0.10101 -0.59859 0.08673 C -0.58394 0.06132 -0.57827 0.03696 -0.56992 0.00798 C -0.56945 0.00189 -0.56725 -0.0042 -0.56835 -0.01008 C -0.56992 -0.01806 -0.58457 -0.01785 -0.58646 -0.01827 C -0.62961 -0.0147 -0.5937 -0.02058 -0.6274 -0.00819 C -0.73307 0.03129 -0.63481 -0.00903 -0.7 0.01806 C -0.71055 0.03024 -0.72237 0.04053 -0.73166 0.05439 C -0.73449 0.05859 -0.73449 0.06489 -0.73465 0.07056 C -0.73575 0.10941 -0.74126 0.10458 -0.72567 0.10878 C -0.67276 0.09072 -0.61906 0.07581 -0.56693 0.05439 C -0.53166 0.0399 -0.43622 -0.01701 -0.40362 -0.04032 C -0.37213 -0.06279 -0.34189 -0.08799 -0.31134 -0.11297 C -0.30803 -0.1157 -0.29859 -0.12095 -0.30237 -0.12305 C -0.30977 -0.12704 -0.31843 -0.12158 -0.32646 -0.12095 C -0.36772 -0.11193 -0.32142 -0.12347 -0.36284 -0.10899 C -0.38315 -0.10185 -0.42158 -0.0924 -0.44142 -0.08274 C -0.44945 -0.07875 -0.45654 -0.07203 -0.4641 -0.06657 C -0.46662 -0.06258 -0.47559 -0.05523 -0.47166 -0.05439 C -0.45748 -0.05208 -0.44315 -0.05628 -0.42929 -0.06048 C -0.39607 -0.07056 -0.36378 -0.08442 -0.33103 -0.09681 C -0.32835 -0.09786 -0.32079 -0.1008 -0.32347 -0.1008 C -0.3326 -0.1008 -0.34158 -0.09807 -0.35071 -0.09681 C -0.37733 -0.0861 -0.40488 -0.07812 -0.43087 -0.06447 C -0.4441 -0.05775 -0.47544 -0.02898 -0.48977 -0.01617 C -0.49906 0.00252 -0.49418 -0.01071 -0.45953 -0.01827 C -0.44599 -0.02121 -0.43213 -0.02226 -0.41874 -0.02625 C -0.40237 -0.03108 -0.3863 -0.03738 -0.3704 -0.04431 C -0.36882 -0.04515 -0.36425 -0.04683 -0.36583 -0.04641 C -0.37339 -0.04473 -0.38095 -0.04242 -0.38851 -0.04032 C -0.4063 -0.02541 -0.39607 -0.03675 -0.40961 -0.01407 C -0.43276 0.02436 -0.43166 0.01638 -0.44898 0.06237 C -0.4526 0.07224 -0.45512 0.08253 -0.45796 0.09261 C -0.45859 0.09471 -0.46111 0.09891 -0.45953 0.0987 C -0.44725 0.09723 -0.43528 0.09219 -0.42331 0.08862 C -0.41969 0.08757 -0.41607 0.08652 -0.4126 0.08463 C -0.40898 0.08253 -0.39906 0.07287 -0.40205 0.07665 C -0.42709 0.10773 -0.45339 0.13713 -0.47922 0.16737 C -0.48914 0.17892 -0.50079 0.18816 -0.50945 0.2016 C -0.53323 0.23814 -0.5274 0.22554 -0.54567 0.27006 C -0.54646 0.27195 -0.54882 0.27615 -0.54725 0.27615 C -0.53953 0.27615 -0.53197 0.273 -0.52457 0.27006 C -0.49953 0.25998 -0.46205 0.24192 -0.44142 0.21966 C -0.42441 0.20139 -0.41118 0.17808 -0.39607 0.15729 C -0.39213 0.14574 -0.35307 0.07455 -0.40961 0.09261 C -0.44362 0.10353 -0.49433 0.13692 -0.52457 0.17325 C -0.54221 0.19467 -0.55874 0.21777 -0.57591 0.23982 C -0.58142 0.25431 -0.59134 0.27678 -0.55024 0.23184 C -0.53559 0.21588 -0.52347 0.19593 -0.51244 0.17535 C -0.48803 0.12936 -0.48362 0.10647 -0.47008 0.05838 C -0.46961 0.05439 -0.46614 0.04389 -0.46866 0.04641 C -0.47465 0.0525 -0.49323 0.09387 -0.49575 0.1008 C -0.50803 0.13335 -0.51922 0.16653 -0.53055 0.1995 C -0.53244 0.20475 -0.53811 0.21966 -0.53512 0.21567 C -0.5252 0.20244 -0.51796 0.18606 -0.50945 0.17136 C -0.48866 0.07959 -0.47433 0.04389 -0.47307 -0.04641 C -0.47307 -0.05481 -0.47701 -0.06258 -0.47922 -0.07056 C -0.48016 -0.07392 -0.48 -0.07875 -0.48221 -0.08064 C -0.4852 -0.08337 -0.48929 -0.08211 -0.49276 -0.08274 C -0.50237 -0.07329 -0.51323 -0.06594 -0.52158 -0.05439 C -0.53024 -0.04242 -0.54882 0.021 -0.55024 0.02625 C -0.55229 0.03339 -0.55355 0.04095 -0.55481 0.0483 C -0.55559 0.05292 -0.55559 0.05775 -0.55622 0.06237 C -0.5567 0.0651 -0.55874 0.07308 -0.5578 0.07056 C -0.55055 0.05124 -0.54252 0.00882 -0.53969 -0.00399 C -0.53811 -0.02163 -0.53055 -0.0399 -0.53512 -0.05649 C -0.53733 -0.06426 -0.5463 -0.04872 -0.55024 -0.04242 C -0.55733 -0.03108 -0.56394 -0.0063 -0.56693 0.00798 C -0.56929 0.01995 -0.58142 0.03948 -0.57292 0.04431 C -0.56425 0.04914 -0.56111 0.02478 -0.55622 0.01407 C -0.55071 0.00147 -0.54126 -0.02982 -0.53811 -0.04431 C -0.5367 -0.05166 -0.52977 -0.06426 -0.53512 -0.06657 C -0.54158 -0.06951 -0.54614 -0.05586 -0.55181 -0.0504 C -0.56079 -0.02625 -0.57055 -0.00252 -0.5789 0.02205 C -0.5841 0.03717 -0.58819 0.05292 -0.5926 0.06846 C -0.59481 0.07644 -0.59638 0.08463 -0.59859 0.09261 C -0.59874 0.09324 -0.59859 0.09072 -0.59859 0.09072 C -0.59764 0.07455 -0.59591 0.05838 -0.59559 0.04221 C -0.59512 0.01281 -0.59575 0.01155 -0.59859 -0.00819 C -0.6074 0.01764 -0.60772 0.01512 -0.61229 0.04641 C -0.61528 0.06699 -0.63134 0.12327 -0.61985 0.10878 C -0.60126 0.08568 -0.59859 0.04704 -0.58803 0.01617 C -0.58504 -0.00483 -0.58189 -0.02562 -0.5789 -0.04641 C -0.57843 -0.0504 -0.57433 -0.05859 -0.57748 -0.05859 C -0.58079 -0.05859 -0.58063 -0.0504 -0.58205 -0.04641 C -0.58362 -0.04179 -0.5852 -0.03717 -0.58646 -0.03234 C -0.58788 -0.02772 -0.59055 -0.01491 -0.5926 -0.01008 C -0.61922 0.05187 -0.58142 -0.04452 -0.61229 0.03213 C -0.62048 0.05292 -0.63638 0.09471 -0.63638 0.09471 C -0.64095 0.06993 -0.64646 0.04536 -0.65008 0.02016 C -0.6515 0.00945 -0.65229 -0.00168 -0.65465 -0.01218 C -0.6578 -0.02667 -0.66268 -0.04032 -0.66662 -0.05439 C -0.66866 -0.05376 -0.67181 -0.05502 -0.67276 -0.0525 C -0.6926 0.00063 -0.69103 0.00336 -0.69685 0.0504 C -0.69748 0.02142 -0.69748 -0.00735 -0.69843 -0.03633 C -0.69843 -0.03843 -0.69843 -0.04179 -0.7 -0.04242 C -0.70331 -0.04347 -0.70693 -0.04095 -0.71055 -0.04032 C -0.71449 -0.04641 -0.71874 -0.05229 -0.72268 -0.05859 C -0.73244 -0.07434 -0.73559 -0.08547 -0.74677 -0.09471 C -0.74866 -0.09639 -0.75087 -0.09744 -0.75292 -0.09891 C -0.76142 -0.08736 -0.77307 -0.07896 -0.77859 -0.06447 C -0.77953 -0.06195 -0.78095 -0.05943 -0.78158 -0.05649 C -0.79008 -0.01428 -0.79701 0.02835 -0.80583 0.07056 C -0.80819 0.08211 -0.81134 0.09366 -0.81481 0.10479 C -0.83607 0.17262 -0.8241 0.12558 -0.82992 0.1491 C -0.82016 0.05964 -0.81481 0.09324 -0.82536 0.04641 C -0.84111 0.06132 -0.83638 0.0546 -0.85118 0.08253 C -0.85244 0.08505 -0.85622 0.09156 -0.85418 0.09072 C -0.8389 0.08463 -0.8241 0.07686 -0.81024 0.06657 C -0.76441 0.03171 -0.72048 -0.00735 -0.67575 -0.04431 C -0.6726 -0.04704 -0.66347 -0.0546 -0.66662 -0.0525 C -0.68063 -0.04305 -0.67559 -0.04872 -0.68331 -0.03843 C -0.68725 0.00357 -0.6852 -0.02289 -0.6863 0.05838 C -0.68693 0.10143 -0.68709 0.14448 -0.68788 0.18753 C -0.68835 0.2142 -0.68851 0.21273 -0.69087 0.23184 C -0.6189 0.23751 -0.65528 0.24213 -0.54866 0.11277 C -0.51229 0.06867 -0.48126 0.01743 -0.4474 -0.03024 C -0.42 -0.06909 -0.43024 -0.05208 -0.41418 -0.08064 C -0.42929 -0.01218 -0.44898 0.05502 -0.45953 0.12495 C -0.4652 0.16191 -0.46394 0.20013 -0.46252 0.23793 C -0.46252 0.24045 -0.45292 0.25956 -0.44898 0.26208 C -0.44 0.26754 -0.41591 0.26754 -0.40961 0.26817 C -0.40583 0.26733 -0.39418 0.26691 -0.3915 0.25998 C -0.39055 0.25746 -0.39559 0.26103 -0.39748 0.26208 C -0.40473 0.26565 -0.4115 0.27048 -0.41874 0.27405 C -0.42866 0.2793 -0.43906 0.28308 -0.44898 0.28833 C -0.45307 0.29043 -0.45859 0.29127 -0.46111 0.29631 C -0.46268 0.29967 -0.45496 0.29505 -0.45197 0.29421 C -0.45118 0.29379 -0.42205 0.27993 -0.42473 0.27825 C -0.4304 0.27426 -0.43685 0.28329 -0.44284 0.28623 C -0.46158 0.29547 -0.48063 0.30366 -0.4989 0.31437 C -0.53607 0.33663 -0.57276 0.36057 -0.60914 0.38493 C -0.61748 0.39059 -0.59071 0.37863 -0.58347 0.37086 C -0.57843 0.36561 -0.5726 0.3612 -0.56835 0.35469 C -0.55685 0.33705 -0.54929 0.31122 -0.54268 0.29022 C -0.53953 0.28035 -0.53638 0.27027 -0.53355 0.25998 C -0.52929 0.24402 -0.52536 0.22785 -0.52158 0.21168 C -0.52095 0.20895 -0.51827 0.20202 -0.52 0.20349 C -0.55622 0.23478 -0.55339 0.25011 -0.58048 0.30429 C -0.58709 0.31752 -0.59496 0.32949 -0.60158 0.34272 C -0.60551 0.35049 -0.60851 0.35889 -0.61229 0.36687 C -0.62977 0.40361 -0.61685 0.37107 -0.62882 0.40319 C -0.62961 0.41012 -0.6326 0.41936 -0.6274 0.42524 C -0.62583 0.42713 -0.62331 0.42671 -0.62126 0.42734 C -0.6137 0.42524 -0.60614 0.42398 -0.59859 0.42125 C -0.58252 0.41537 -0.5652 0.40235 -0.55181 0.39101 C -0.5463 0.3864 -0.54174 0.38031 -0.5367 0.37485 C -0.5326 0.36351 -0.52819 0.35238 -0.52457 0.34062 C -0.52362 0.33747 -0.52063 0.3318 -0.52299 0.33054 C -0.56488 0.30996 -0.58126 0.31248 -0.62126 0.31038 C -0.62929 0.30324 -0.63134 0.29883 -0.64252 0.32046 C -0.65024 0.33579 -0.65733 0.39689 -0.65906 0.40928 C -0.66063 0.44687 -0.66079 0.48467 -0.66362 0.52205 C -0.66457 0.53339 -0.66394 0.49916 -0.6652 0.48782 C -0.66772 0.46493 -0.66929 0.44183 -0.67276 0.41936 C -0.68095 0.3633 -0.68583 0.30576 -0.7 0.252 C -0.70961 0.21462 -0.75071 0.05355 -0.7967 -0.01008 C -0.80189 -0.01743 -0.80803 -0.02394 -0.81481 -0.02835 C -0.82142 -0.03234 -0.82898 -0.03234 -0.83607 -0.03423 C -0.84457 -0.02898 -0.85418 -0.02583 -0.86174 -0.01827 C -0.88299 0.00336 -0.91386 0.05481 -0.9252 0.08463 C -0.94221 0.12957 -0.95449 0.17745 -0.96898 0.22365 C -0.97055 0.24318 -0.97244 0.26271 -0.97355 0.28224 C -0.97496 0.30513 -0.97701 0.32487 -0.97213 0.34671 C -0.97071 0.35238 -0.96835 0.35763 -0.96599 0.36288 C -0.96425 0.36645 -0.96221 0.36981 -0.96 0.37296 C -0.95874 0.37464 -0.95701 0.37569 -0.95544 0.37695 C -0.94882 0.37569 -0.94221 0.37485 -0.93575 0.37296 C -0.93166 0.37149 -0.92756 0.36918 -0.92362 0.36687 C -0.91607 0.36225 -0.91906 0.357 -0.90709 0.35469 C -0.9 0.35343 -0.89307 0.35133 -0.88583 0.3507 C -0.82772 0.34671 -0.84205 0.36477 -0.82693 0.34461 L -0.77859 0.31647 L -0.77859 0.31647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17 0.00168 L -0.15417 0.00168 C -0.16079 -0.00168 -0.16756 -0.00441 -0.17386 -0.0084 C -0.18646 -0.01637 -0.17354 -0.01302 -0.18599 -0.01847 C -0.23307 -0.03947 -0.17528 -0.01008 -0.21622 -0.03254 C -0.22016 -0.03485 -0.22441 -0.03632 -0.22835 -0.03863 C -0.22992 -0.03968 -0.23118 -0.04178 -0.23291 -0.04262 C -0.23575 -0.04451 -0.24189 -0.04682 -0.24189 -0.04682 C -0.24347 -0.04199 -0.24536 -0.03758 -0.24646 -0.03254 C -0.2474 -0.02813 -0.24709 -0.02309 -0.24803 -0.01847 C -0.24914 -0.01302 -0.25102 -0.00777 -0.2526 -0.00231 C -0.25307 0.00231 -0.25339 0.00714 -0.25402 0.01176 C -0.2548 0.01722 -0.25575 0.02058 -0.25701 0.02583 C -0.25764 0.03192 -0.25795 0.03801 -0.25858 0.04389 C -0.2589 0.04662 -0.25969 0.04935 -0.26016 0.05208 C -0.26173 0.06342 -0.26236 0.07245 -0.26315 0.08421 C -0.26425 0.10185 -0.26299 0.1197 -0.26614 0.13671 L -0.26914 0.15288 C -0.28473 0.14616 -0.30079 0.14049 -0.31606 0.13272 C -0.35465 0.11298 -0.31276 0.12768 -0.33417 0.12054 C -0.33575 0.11928 -0.33811 0.11886 -0.33874 0.11655 C -0.34032 0.11088 -0.33984 0.10437 -0.34016 0.09849 C -0.34079 0.08841 -0.34095 0.07812 -0.34173 0.06825 C -0.34362 0.04179 -0.34504 0.03885 -0.3463 0.01575 C -0.34693 0.00357 -0.34693 -0.0084 -0.34772 -0.02057 C -0.34898 -0.03674 -0.34362 -0.05732 -0.35228 -0.06887 C -0.35638 -0.07433 -0.35969 -0.08084 -0.36441 -0.08504 C -0.36851 -0.0884 -0.37354 -0.08882 -0.37795 -0.09113 C -0.38315 -0.09365 -0.38803 -0.0968 -0.39307 -0.09911 C -0.41449 -0.10856 -0.39764 -0.09806 -0.41134 -0.1073 C -0.41858 -0.08777 -0.41244 -0.10583 -0.42032 -0.06488 C -0.42173 -0.05816 -0.42362 -0.05144 -0.42488 -0.04472 C -0.42614 -0.038 -0.42646 -0.03107 -0.42788 -0.02456 C -0.43102 -0.01029 -0.43543 0.00336 -0.43843 0.01785 C -0.44126 0.03087 -0.44362 0.06363 -0.44457 0.07413 C -0.45795 0.03864 -0.44536 0.07308 -0.46866 -0.02057 C -0.47118 -0.03002 -0.4737 -0.03926 -0.47622 -0.04871 C -0.48819 -0.09323 -0.49764 -0.1388 -0.50803 -0.18374 C -0.51417 -0.2102 -0.51102 -0.19991 -0.51559 -0.22406 C -0.51654 -0.22889 -0.51764 -0.23351 -0.51858 -0.23813 C -0.52173 -0.22742 -0.52457 -0.21671 -0.52772 -0.206 C -0.52914 -0.20117 -0.53087 -0.19676 -0.53228 -0.19193 C -0.53386 -0.18584 -0.53512 -0.17975 -0.53685 -0.17366 C -0.53969 -0.16295 -0.54331 -0.15245 -0.54583 -0.14153 C -0.5474 -0.13481 -0.54866 -0.12788 -0.55039 -0.12137 C -0.55181 -0.11591 -0.5537 -0.11066 -0.55496 -0.1052 C -0.56866 -0.04094 -0.55669 -0.08546 -0.56709 -0.04871 C -0.56756 -0.04262 -0.5674 -0.03653 -0.56851 -0.03065 C -0.58126 0.03423 -0.57323 -0.02561 -0.57764 0.00966 C -0.58173 -0.01826 -0.57969 -4.71231E-6 -0.57764 -0.0569 C -0.57717 -0.06803 -0.57543 -0.09323 -0.57465 -0.1052 C -0.57512 -0.11528 -0.57039 -0.14216 -0.57606 -0.13544 C -0.5852 -0.12452 -0.58504 -0.10499 -0.58819 -0.08903 C -0.59165 -0.07097 -0.59512 -0.0527 -0.59874 -0.03464 C -0.60173 -0.01973 -0.60551 -0.00525 -0.60788 0.00966 C -0.60992 0.02247 -0.6115 0.03528 -0.61386 0.04809 L -0.62 0.08022 C -0.62378 0.02394 -0.61858 0.10248 -0.62299 0.01974 C -0.62378 0.00357 -0.62599 -0.02855 -0.62599 -0.02855 C -0.62851 -0.02456 -0.63228 -0.02141 -0.63354 -0.01658 C -0.63748 -0.00084 -0.63811 0.01596 -0.6411 0.03192 L -0.64268 0.0399 C -0.64315 0.01785 -0.64299 -0.00441 -0.6441 -0.02666 C -0.64441 -0.03338 -0.6463 -0.03989 -0.64709 -0.04682 C -0.64772 -0.05144 -0.64819 -0.05606 -0.64866 -0.06089 C -0.65118 -0.05753 -0.65465 -0.05501 -0.65622 -0.05081 C -0.66488 -0.02729 -0.67354 -0.00336 -0.6789 0.02184 C -0.68079 0.03045 -0.68362 0.04326 -0.68488 0.05208 C -0.68567 0.0567 -0.68457 0.06216 -0.68646 0.06615 C -0.68756 0.06846 -0.69055 0.06741 -0.69244 0.06825 C -0.69402 0.06552 -0.69559 0.063 -0.69701 0.06006 C -0.7 0.05397 -0.70315 0.04704 -0.70457 0.0399 C -0.70599 0.03339 -0.70756 0.01974 -0.70756 0.01974 C -0.70914 0.02247 -0.71087 0.02499 -0.71213 0.02793 C -0.71323 0.03045 -0.71465 0.0399 -0.71512 0.042 C -0.71606 0.04599 -0.71764 0.04977 -0.71827 0.05397 C -0.72 0.06825 -0.71874 0.06237 -0.72126 0.07224 C -0.72158 0.06468 -0.72252 0.03549 -0.72425 0.02373 C -0.72646 0.00966 -0.72976 -0.0042 -0.73181 -0.01847 C -0.73386 -0.03254 -0.7337 -0.04703 -0.73638 -0.06089 C -0.74126 -0.08672 -0.74331 -0.11507 -0.75449 -0.13754 C -0.75543 -0.13943 -0.75669 -0.14132 -0.75748 -0.14342 C -0.75858 -0.14615 -0.75874 -0.14972 -0.76047 -0.15161 C -0.76221 -0.15329 -0.76457 -0.15287 -0.76662 -0.1535 C -0.76803 -0.15287 -0.76976 -0.15266 -0.77118 -0.15161 C -0.78536 -0.13901 -0.7915 -0.12158 -0.79827 -0.09911 C -0.83811 0.02982 -0.80945 -0.06824 -0.83465 0.02793 C -0.83748 0.03864 -0.83858 0.05082 -0.84378 0.06006 C -0.8641 0.09702 -0.88677 0.13146 -0.91024 0.16485 C -1.01055 0.30828 -0.96992 0.22785 -0.99496 0.27783 C -0.99575 0.25557 -0.99732 0.18291 -1.00095 0.15078 C -1.00284 0.13398 -1.00614 0.11718 -1.00851 0.10038 C -1.01118 0.08106 -1.01449 0.06153 -1.01606 0.042 C -1.01654 0.03591 -1.01669 0.02982 -1.01764 0.02373 C -1.01874 0.01575 -1.02205 -0.00042 -1.02205 -0.00042 C -1.02457 0.01239 -1.02677 0.02541 -1.02961 0.03801 C -1.03087 0.04284 -1.03307 0.04725 -1.03417 0.05208 C -1.03622 0.05985 -1.04347 0.09492 -1.04473 0.10437 C -1.04614 0.11382 -1.04677 0.12327 -1.04788 0.13272 C -1.04677 0.13545 -1.04693 0.14133 -1.04473 0.1407 C -1.0326 0.13713 -1.03197 0.11802 -1.02961 0.10647 C -1.02772 0.08253 -1.0252 0.05817 -1.0252 0.03381 C -1.0252 0.00504 -1.02614 -0.02393 -1.02662 -0.0527 C -1.03575 -0.04073 -1.02882 -0.05123 -1.03874 -0.02666 C -1.04362 -0.01469 -1.05354 0.00714 -1.05843 0.02184 C -1.06016 0.02709 -1.0611 0.03276 -1.06299 0.03801 C -1.0641 0.04158 -1.06599 0.04452 -1.0674 0.04809 C -1.07386 0.06342 -1.06725 0.04935 -1.07354 0.06216 C -1.07449 0.05733 -1.07559 0.05271 -1.07654 0.04809 C -1.07717 0.04536 -1.07732 0.04263 -1.07811 0.0399 C -1.07937 0.03444 -1.08158 0.0294 -1.08252 0.02373 C -1.08457 0.01365 -1.08331 0.01113 -1.08866 0.00168 C -1.08976 -0.00021 -1.09165 -0.00105 -1.09323 -0.00231 C -1.11307 0.05355 -1.10189 0.0189 -1.1189 0.08022 C -1.11984 0.08358 -1.12142 0.08673 -1.12189 0.0903 C -1.1241 0.10521 -1.12268 0.09723 -1.12646 0.11445 C -1.12693 0.12327 -1.12725 0.13209 -1.12788 0.1407 C -1.12835 0.1449 -1.12961 0.14868 -1.12945 0.15288 C -1.12819 0.18102 -1.12851 0.16527 -1.12347 0.17913 C -1.12221 0.18228 -1.12158 0.18585 -1.12032 0.18921 C -1.11906 0.19278 -1.11228 0.20412 -1.11134 0.20517 C -1.10914 0.2079 -1.10614 0.20895 -1.10378 0.21126 C -1.08173 0.23415 -1.10945 0.20895 -1.09323 0.22344 C -1.09024 0.21546 -1.08866 0.21336 -1.08866 0.20328 C -1.08866 0.20118 -1.08898 0.19845 -1.09008 0.19719 C -1.09228 0.19488 -1.09528 0.19467 -1.09764 0.1932 C -1.09937 0.19215 -1.10079 0.19047 -1.10221 0.18921 C -1.10583 0.19047 -1.11008 0.18984 -1.11276 0.1932 C -1.11606 0.19698 -1.11717 0.22092 -1.11732 0.22344 C -1.1074 0.25998 -1.11559 0.23478 -1.09622 0.27783 C -1.09354 0.28371 -1.0915 0.29022 -1.08866 0.29589 C -1.08236 0.30828 -1.0748 0.31941 -1.06898 0.33222 C -1.0674 0.33558 -1.06158 0.34335 -1.06441 0.3423 C -1.0778 0.33747 -1.08961 0.32718 -1.10221 0.32025 C -1.10866 0.31647 -1.11528 0.31311 -1.12189 0.31017 C -1.12394 0.30912 -1.12599 0.30891 -1.12788 0.30807 C -1.12945 0.30744 -1.13102 0.30681 -1.13244 0.30597 C -1.13354 0.30933 -1.13543 0.31248 -1.13543 0.31605 C -1.13543 0.32046 -1.13433 0.32466 -1.13244 0.32823 C -1.13039 0.33222 -1.12851 0.33642 -1.12646 0.34041 C -1.12252 0.34755 -1.11795 0.35448 -1.11276 0.36057 C -1.1115 0.36204 -1.10976 0.36309 -1.10835 0.36456 C -1.10583 0.36981 -1.10425 0.37632 -1.10079 0.38073 C -1.09906 0.38283 -1.07591 0.40299 -1.07055 0.41097 C -1.06756 0.41517 -1.06551 0.42021 -1.06299 0.42504 C -1.06551 0.42693 -1.06756 0.43029 -1.07055 0.43113 C -1.07402 0.43176 -1.07748 0.42861 -1.0811 0.42903 C -1.08425 0.42924 -1.08709 0.43176 -1.09008 0.43302 C -1.09512 0.43953 -1.09465 0.43617 -1.09465 0.44121 L -1.0811 0.43701 L -1.0811 0.43512 " pathEditMode="relative" ptsTypes="AAAAAAAAAAAAAAAAAAAAAAAAAAAAAAAAAAAAAAAAAAAAAAAAAAAAAAAAAAAAAAAAAAAAAAAAAAAAAAAAAAAAAAAAAAAAAAAAAAAAAAAAAAAAAAAAAAAAAAAAAAAAAAAAAAAAAAAAAAAAAAAAAAAAAAA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17 0.00336 L -0.15417 0.00336 C -0.15795 0.00231 -0.17575 -0.00294 -0.18 -0.00483 C -0.18299 -0.00609 -0.18599 -0.00777 -0.18898 -0.00882 C -0.19811 -0.01176 -0.19307 -0.00987 -0.2041 -0.01491 L -0.2178 -0.02079 L -0.22236 -0.02289 L -0.22677 -0.02478 C -0.23244 -0.02415 -0.23811 -0.02499 -0.24347 -0.02289 C -0.2452 -0.02226 -0.24567 -0.0189 -0.24646 -0.0168 C -0.24772 -0.01344 -0.24882 -0.00588 -0.24945 -0.00273 C -0.25039 0.00126 -0.2515 0.00525 -0.2526 0.00945 C -0.25307 0.01134 -0.2537 0.01344 -0.25402 0.01533 L -0.25701 0.0315 C -0.25764 0.03885 -0.2578 0.04641 -0.25858 0.05376 C -0.25937 0.06048 -0.26158 0.07392 -0.26158 0.07392 C -0.26173 0.08378 -0.26158 0.14573 -0.26457 0.17261 C -0.26488 0.17471 -0.26567 0.1766 -0.26614 0.1787 C -0.26677 0.18206 -0.26709 0.18542 -0.26772 0.18878 C -0.26803 0.19088 -0.26866 0.19277 -0.26914 0.19487 C -0.26976 0.19739 -0.26929 0.20075 -0.27071 0.20285 C -0.27165 0.20453 -0.2737 0.2039 -0.27528 0.20495 C -0.27685 0.206 -0.27811 0.20789 -0.27969 0.20894 C -0.28268 0.21062 -0.28583 0.21167 -0.28882 0.21293 C -0.29386 0.21524 -0.29874 0.21755 -0.30394 0.21902 C -0.30693 0.21986 -0.31008 0.22007 -0.31307 0.22112 C -0.31606 0.22196 -0.32205 0.22511 -0.32205 0.22511 C -0.3241 0.227 -0.32599 0.22931 -0.32819 0.23099 C -0.33449 0.23645 -0.33449 0.23435 -0.34173 0.23918 C -0.34331 0.24023 -0.34473 0.24191 -0.3463 0.24317 C -0.34677 0.24527 -0.3474 0.25136 -0.34772 0.24926 C -0.34914 0.24212 -0.34866 0.23435 -0.34929 0.227 C -0.34961 0.22301 -0.34929 0.2186 -0.35087 0.21503 C -0.35165 0.21314 -0.35386 0.21356 -0.35528 0.21293 C -0.35732 0.21209 -0.35937 0.21167 -0.36142 0.21104 C -0.36898 0.21167 -0.37654 0.21146 -0.3841 0.21293 C -0.38725 0.21356 -0.39039 0.21461 -0.39307 0.21692 C -0.39575 0.21944 -0.39874 0.2228 -0.40221 0.22301 C -0.41575 0.22427 -0.42945 0.22448 -0.44299 0.22511 C -0.44819 0.22574 -0.46095 0.227 -0.46725 0.2291 C -0.47024 0.23015 -0.47323 0.23183 -0.47622 0.23309 C -0.4778 0.23372 -0.47921 0.23477 -0.48079 0.23519 L -0.49134 0.23708 L -0.50047 0.24107 L -0.50504 0.24317 C -0.50662 0.24296 -0.53213 0.24002 -0.53528 0.23918 C -0.54173 0.23729 -0.54299 0.23393 -0.54882 0.23099 C -0.55071 0.23015 -0.55291 0.22994 -0.55496 0.2291 C -0.55795 0.22784 -0.56079 0.22616 -0.56394 0.22511 C -0.56835 0.22364 -0.58158 0.22154 -0.5852 0.22112 C -0.58819 0.21965 -0.59118 0.21818 -0.59417 0.21692 C -0.59764 0.21566 -0.60425 0.21482 -0.60788 0.21293 C -0.60992 0.21188 -0.61165 0.20978 -0.61386 0.20894 C -0.62268 0.20495 -0.61921 0.20894 -0.62599 0.20495 C -0.62898 0.20306 -0.63197 0.20075 -0.63496 0.19886 C -0.63654 0.19802 -0.63811 0.1976 -0.63953 0.19676 C -0.64614 0.19361 -0.65276 0.19025 -0.65921 0.18668 C -0.6652 0.18332 -0.67118 0.17933 -0.67732 0.1766 C -0.6789 0.17597 -0.68032 0.17534 -0.68189 0.17471 C -0.68693 0.17198 -0.69165 0.16841 -0.69701 0.16652 C -0.71575 0.16043 -0.6863 0.1703 -0.71213 0.16064 C -0.73874 0.15035 -0.7115 0.16211 -0.73323 0.15245 C -0.73638 0.15119 -0.73953 0.15035 -0.74236 0.14846 C -0.74441 0.1472 -0.7463 0.14552 -0.74835 0.14447 C -0.75291 0.14216 -0.75748 0.14048 -0.76205 0.13838 C -0.76504 0.13712 -0.76803 0.13544 -0.77102 0.13439 C -0.77307 0.13376 -0.77512 0.13313 -0.77717 0.13229 C -0.78173 0.1304 -0.78677 0.12977 -0.79071 0.1262 C -0.80378 0.11465 -0.78725 0.12851 -0.79984 0.12032 C -0.80142 0.11906 -0.80284 0.11738 -0.80441 0.11612 C -0.8063 0.11465 -0.80835 0.1136 -0.81039 0.11213 C -0.81087 0.1094 -0.81213 0.10688 -0.81197 0.10415 C -0.81118 0.09659 -0.81087 0.08798 -0.8074 0.08189 C -0.80284 0.07392 -0.77606 0.06426 -0.7726 0.06174 C -0.75937 0.05229 -0.74914 0.03528 -0.7348 0.02961 C -0.72976 0.02751 -0.72457 0.02625 -0.71969 0.02352 C -0.71496 0.02079 -0.71102 0.01554 -0.70614 0.01344 C -0.70158 0.01134 -0.68221 0.0084 -0.67591 0.00735 C -0.66976 0.00798 -0.66347 0.00714 -0.65764 0.00945 C -0.65528 0.01029 -0.66268 0.01134 -0.6652 0.01134 C -0.67087 0.01134 -0.67638 0.01008 -0.68189 0.00945 C -0.68441 0.00861 -0.68709 0.00861 -0.68945 0.00735 C -0.69118 0.00651 -0.69244 0.00483 -0.69402 0.00336 C -0.69449 0.00273 -0.70299 -0.00588 -0.70457 -0.00672 C -0.70803 -0.00861 -0.71165 -0.00945 -0.71512 -0.01071 C -0.71969 -0.00945 -0.72425 -0.00819 -0.72882 -0.00672 C -0.73024 -0.0063 -0.73165 -0.00483 -0.73323 -0.00483 C -0.74284 -0.00483 -0.75244 -0.00756 -0.76205 -0.00882 C -0.76961 -0.00966 -0.77717 -0.01008 -0.78473 -0.01071 C -0.79024 -0.00882 -0.79622 -0.00819 -0.80126 -0.00483 C -0.80362 -0.00315 -0.80425 0.00084 -0.80583 0.00336 C -0.80725 0.00546 -0.80914 0.00714 -0.81039 0.00945 C -0.8126 0.01323 -0.81528 0.02121 -0.81795 0.02541 C -0.81937 0.02772 -0.82126 0.02919 -0.82252 0.0315 C -0.82551 0.03717 -0.82583 0.04116 -0.82709 0.04767 C -0.82504 0.05103 -0.82315 0.0546 -0.82095 0.05775 C -0.81654 0.06405 -0.8074 0.0758 -0.8074 0.0758 C -0.80788 0.07853 -0.80677 0.08336 -0.80882 0.08399 C -0.82457 0.08882 -0.82236 0.08273 -0.8315 0.08 C -0.83449 0.07895 -0.83764 0.07853 -0.84063 0.0779 C -0.84158 0.0758 -0.84299 0.07412 -0.84362 0.07182 C -0.85354 0.03255 -0.84299 0.06615 -0.84819 0.04767 C -0.84914 0.04431 -0.84976 0.04074 -0.85118 0.03759 C -0.85339 0.03318 -0.85606 0.0294 -0.85874 0.02541 C -0.86236 0.02016 -0.86788 0.01344 -0.87244 0.00945 C -0.87528 0.00693 -0.88772 3.51953E-6 -0.88898 -0.00063 C -0.88945 0.00189 -0.89008 0.00462 -0.89055 0.00735 C -0.89102 0.01071 -0.89118 0.01428 -0.89197 0.01743 C -0.8926 0.01974 -0.89402 0.02142 -0.89512 0.02352 C -0.8978 0.03843 -0.8948 0.02478 -0.89953 0.03969 C -0.90331 0.05124 -0.89827 0.04011 -0.9041 0.05166 C -0.90315 0.05439 -0.90268 0.05775 -0.9011 0.05985 C -0.9 0.06132 -0.89811 0.06132 -0.89654 0.06174 C -0.89307 0.06279 -0.88945 0.06321 -0.88599 0.06384 C -0.88299 0.0651 -0.87906 0.06636 -0.87685 0.06993 C -0.87591 0.07161 -0.87591 0.07392 -0.87543 0.0758 C -0.88268 0.08231 -0.87921 0.07706 -0.88142 0.09197 C -0.88189 0.0947 -0.88236 0.09743 -0.88299 0.10016 C -0.88347 0.10205 -0.88299 0.10541 -0.88441 0.10604 C -0.88866 0.10835 -0.89354 0.10751 -0.89811 0.10814 C -0.89906 0.11024 -0.90032 0.11192 -0.9011 0.11423 C -0.90236 0.11801 -0.9041 0.1262 -0.9041 0.1262 C -0.90457 0.13103 -0.90347 0.13649 -0.90567 0.14048 C -0.90725 0.14321 -0.91071 0.14174 -0.91323 0.14237 C -0.91622 0.14321 -0.91921 0.14384 -0.92221 0.14447 C -0.92599 0.15959 -0.92095 0.1409 -0.92677 0.15644 C -0.92756 0.15833 -0.92788 0.16064 -0.92835 0.16253 C -0.91969 0.17408 -0.92835 0.16463 -0.9178 0.17072 C -0.91606 0.17156 -0.9148 0.17366 -0.91323 0.17471 C -0.91071 0.17618 -0.90803 0.17702 -0.90567 0.1787 C -0.89969 0.18311 -0.89984 0.18416 -0.89654 0.19088 C -0.89811 0.19151 -0.9 0.1913 -0.9011 0.19277 C -0.90221 0.19424 -0.9041 0.19844 -0.90268 0.19886 C -0.89764 0.20033 -0.8926 0.1976 -0.88756 0.19676 C -0.89008 0.1955 -0.89512 0.19634 -0.89512 0.19277 C -0.89512 0.18941 -0.88992 0.19382 -0.88756 0.19487 C -0.88441 0.19592 -0.87843 0.19886 -0.87843 0.19886 C -0.8789 0.20159 -0.87843 0.20495 -0.88 0.20684 C -0.90457 0.23981 -0.90126 0.22532 -0.93134 0.25115 C -0.96756 0.28244 -1.00315 0.31541 -1.03874 0.34796 C -1.0515 0.35972 -1.06488 0.37064 -1.07654 0.38429 L -1.11433 0.4286 C -1.11528 0.43343 -1.11795 0.43784 -1.11732 0.44267 C -1.11685 0.44519 -1.11402 0.44057 -1.11276 0.43868 C -1.10945 0.43364 -1.10725 0.42734 -1.10362 0.42251 C -1.10221 0.42062 -1.10047 0.41873 -1.09921 0.41663 C -1.09732 0.41348 -1.09622 0.4097 -1.09465 0.40655 C -1.09181 0.40046 -1.09039 0.39836 -1.08709 0.39227 C -1.08473 0.38303 -1.08677 0.38912 -1.08252 0.3803 C -1.08063 0.3761 -1.07402 0.36098 -1.07197 0.35804 L -1.0674 0.35195 C -1.05827 0.3215 -1.07165 0.36224 -1.05827 0.33389 C -1.05717 0.33158 -1.05764 0.32843 -1.05685 0.32591 C -1.05559 0.32234 -1.05386 0.31919 -1.05228 0.31583 C -1.05197 0.31247 -1.05071 0.2984 -1.04929 0.29357 C -1.0389 0.26123 -1.04205 0.26816 -1.0326 0.25115 C -1.03165 0.2459 -1.03039 0.24065 -1.02961 0.23519 C -1.02914 0.23183 -1.02866 0.22847 -1.02803 0.22511 C -1.02772 0.22301 -1.02693 0.22112 -1.02662 0.21902 C -1.02394 0.20516 -1.02662 0.21293 -1.02362 0.20495 L -0.97512 0.09008 L -0.97071 0.09008 L -0.96614 0.09008 " pathEditMode="relative" ptsTypes="AAAAAAAAAAAAAAAAAAAAAAAAAAAAAAAAAAAAAAAAAAAAAAAAAAAAAAAAAAAAAAAAAAAAAAAAAAAAAAAAAAAAAAAAAAAAAAAAAAAAAAAAAAAAAAAAAAAAAAAAAAAAAAAAAAAAAAAAAAAAAAAAAAAAAAAAAAAAAAAAAAA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99 -0.00168 L -0.00599 -0.00147 L -0.02126 -0.00168 L -0.48378 -0.25178 L -0.4989 -0.25766 C -0.50047 -0.25829 -0.50189 -0.25955 -0.50347 -0.25955 C -0.50551 -0.25955 -0.50756 -0.25829 -0.50961 -0.25766 C -0.51055 -0.25556 -0.51181 -0.25367 -0.5126 -0.25178 C -0.51323 -0.24989 -0.51402 -0.24758 -0.51402 -0.24548 C -0.51402 -0.22323 -0.51417 -0.21693 -0.50803 -0.19908 C -0.49795 -0.1701 -0.49102 -0.1512 -0.4748 -0.12663 C -0.4641 -0.11046 -0.45433 -0.09345 -0.44299 -0.07833 C -0.43843 -0.07245 -0.4337 -0.06636 -0.42945 -0.06006 C -0.4252 -0.05418 -0.42347 -0.05019 -0.42032 -0.04389 C -0.4241 -0.03906 -0.4263 -0.03486 -0.43087 -0.03192 C -0.43228 -0.03087 -0.43386 -0.03045 -0.43543 -0.03003 C -0.4389 -0.03045 -0.44347 -0.02856 -0.44599 -0.03192 C -0.45039 -0.03759 -0.45701 -0.06258 -0.45969 -0.07245 C -0.46016 -0.0777 -0.46032 -0.08295 -0.4611 -0.0882 C -0.46441 -0.10941 -0.46504 -0.10626 -0.46866 -0.12285 C -0.47024 -0.12936 -0.47276 -0.14742 -0.47323 -0.15078 C -0.47386 -0.15603 -0.47402 -0.1617 -0.4748 -0.16695 C -0.47638 -0.17766 -0.47748 -0.17913 -0.47937 -0.18711 C -0.48032 -0.19194 -0.48095 -0.19656 -0.48236 -0.20139 C -0.48299 -0.2037 -0.48457 -0.20517 -0.48536 -0.20748 C -0.49181 -0.2247 -0.47921 -0.19866 -0.49134 -0.22134 C -0.49433 -0.22701 -0.49528 -0.23036 -0.4989 -0.2354 C -0.50126 -0.23897 -0.50331 -0.24338 -0.50646 -0.24548 C -0.52047 -0.25451 -0.52992 -0.25745 -0.54284 -0.26165 C -0.55276 -0.27047 -0.55339 -0.27278 -0.57307 -0.26375 C -0.57622 -0.26228 -0.57606 -0.25556 -0.57764 -0.25178 C -0.57606 -0.23603 -0.57528 -0.2205 -0.57307 -0.20517 C -0.57181 -0.19719 -0.56898 -0.18921 -0.56693 -0.18102 C -0.56158 -0.15876 -0.56315 -0.15981 -0.55496 -0.13692 C -0.54929 -0.12138 -0.54819 -0.12369 -0.54583 -0.11277 C -0.54473 -0.1071 -0.5389 -0.09429 -0.54284 -0.0966 C -0.55748 -0.10374 -0.57244 -0.11004 -0.58662 -0.11844 C -0.59323 -0.12285 -0.5989 -0.12894 -0.60473 -0.13461 C -0.61717 -0.14658 -0.61685 -0.14658 -0.62441 -0.15687 C -0.62488 -0.15981 -0.62536 -0.16254 -0.62599 -0.16485 C -0.62677 -0.16863 -0.62835 -0.17157 -0.62898 -0.17493 C -0.62992 -0.18018 -0.62992 -0.18585 -0.63055 -0.1911 C -0.62945 -0.19572 -0.63039 -0.20244 -0.6274 -0.20517 C -0.61213 -0.22071 -0.58614 -0.22785 -0.56851 -0.2354 C -0.55827 -0.23981 -0.54835 -0.24506 -0.53827 -0.24968 C -0.53024 -0.25304 -0.51402 -0.25955 -0.51402 -0.25934 C -0.52583 -0.26039 -0.55512 -0.26375 -0.57008 -0.25955 C -0.58252 -0.25619 -0.60819 -0.24422 -0.62142 -0.2375 C -0.64142 -0.22743 -0.63008 -0.2312 -0.6441 -0.22743 C -0.65386 -0.21882 -0.65417 -0.22134 -0.6441 -0.19341 C -0.62693 -0.14553 -0.62284 -0.1407 -0.60473 -0.11277 C -0.63465 -0.08295 -0.56315 -0.15351 -0.67433 -0.06405 C -0.73543 -0.01533 -0.76646 0.01869 -0.81496 0.08694 C -0.85087 0.13776 -0.84725 0.13398 -0.86331 0.17976 C -0.85732 0.18123 -0.85118 0.18501 -0.8452 0.18375 C -0.82961 0.18081 -0.79622 0.1323 -0.79528 0.13125 C -0.79228 0.1239 -0.78315 0.11634 -0.78614 0.1092 C -0.78898 0.1029 -0.79669 0.1134 -0.80126 0.11718 C -0.81449 0.12831 -0.82693 0.1407 -0.83906 0.15372 C -0.85165 0.16695 -0.86362 0.18144 -0.87543 0.19572 C -0.87984 0.20139 -0.89228 0.21924 -0.88756 0.21399 C -0.88032 0.20622 -0.87512 0.19551 -0.86788 0.18795 C -0.82898 0.14679 -0.72709 0.0441 -0.67276 -0.00777 C -0.63575 -0.04284 -0.59795 -0.07728 -0.56095 -0.11277 C -0.54504 -0.12747 -0.51402 -0.15876 -0.51402 -0.15876 C -0.5126 -0.16212 -0.50772 -0.17199 -0.50961 -0.16884 C -0.52189 -0.14784 -0.53543 -0.12747 -0.54583 -0.10437 L -0.59417 0.00252 C -0.59575 0.00588 -0.5915 -0.00462 -0.58961 -0.00777 L -0.54882 -0.07434 C -0.5463 -0.07833 -0.5389 -0.09051 -0.54126 -0.08631 C -0.57402 -0.02898 -0.58536 -0.00672 -0.63197 0.0546 C -0.66394 0.09702 -0.69827 0.13587 -0.73181 0.17577 C -0.74268 0.18879 -0.74205 0.18753 -0.7515 0.19383 C -0.6937 0.08673 -0.6726 0.05103 -0.61543 -0.08022 C -0.60252 -0.11004 -0.59213 -0.14133 -0.58205 -0.17304 C -0.57701 -0.18921 -0.57402 -0.20664 -0.57008 -0.22365 C -0.56945 -0.2289 -0.5663 -0.24422 -0.56851 -0.23939 C -0.57669 -0.22323 -0.5841 -0.2058 -0.58819 -0.18711 C -0.59071 -0.17577 -0.59339 -0.16443 -0.59575 -0.15309 C -0.59654 -0.14889 -0.60016 -0.13986 -0.59717 -0.1407 C -0.5841 -0.14553 -0.57307 -0.15687 -0.56095 -0.16485 C -0.55748 -0.17115 -0.55354 -0.17682 -0.55039 -0.18333 C -0.54945 -0.1848 -0.54819 -0.1911 -0.54882 -0.189 C -0.56063 -0.15582 -0.57024 -0.12096 -0.58362 -0.0882 C -0.61102 -0.02163 -0.63213 0.00798 -0.66976 0.063 C -0.67654 0.07266 -0.68362 0.08211 -0.69102 0.09114 C -0.69339 0.09408 -0.68677 0.08421 -0.68488 0.08106 C -0.68236 0.07644 -0.67969 0.07161 -0.67732 0.06699 C -0.67228 0.05628 -0.66851 0.0462 -0.6652 0.03465 C -0.6611 0.01974 -0.6463 -0.02247 -0.65323 -0.00966 C -0.66677 0.01491 -0.6652 0.01008 -0.67591 0.03843 C -0.67748 0.04326 -0.68221 0.05733 -0.68032 0.05271 C -0.67496 0.03948 -0.67087 0.02541 -0.6652 0.0126 C -0.64583 -0.03339 -0.64583 -0.02142 -0.6274 -0.07245 C -0.61969 -0.09387 -0.61307 -0.11655 -0.6063 -0.13881 C -0.60299 -0.15015 -0.59717 -0.18522 -0.59717 -0.17304 C -0.59717 -0.15645 -0.60252 -0.1407 -0.6063 -0.12474 C -0.61055 -0.10626 -0.61843 -0.08967 -0.62441 -0.07245 C -0.63071 -0.05418 -0.63606 -0.0357 -0.64252 -0.01764 C -0.6452 -0.01071 -0.64914 -0.00462 -0.65165 0.00252 C -0.65417 0.00924 -0.66347 0.02247 -0.65764 0.02436 C -0.64945 0.02772 -0.64205 0.01491 -0.63496 0.00819 C -0.63039 0.0042 -0.62772 -0.00336 -0.62299 -0.00777 C -0.62142 -0.00903 -0.61669 -0.01218 -0.61843 -0.01197 C -0.6241 -0.00966 -0.62945 -0.0063 -0.63496 -0.00357 C -0.64063 0.00315 -0.6463 0.00924 -0.65165 0.01659 C -0.65339 0.01869 -0.65386 0.02604 -0.65622 0.02436 C -0.65843 0.0231 -0.65606 0.01743 -0.65465 0.01449 C -0.64362 -0.00777 -0.64378 -0.00651 -0.63354 -0.01575 C -0.63244 -0.01764 -0.62929 -0.02352 -0.63055 -0.02184 C -0.63417 -0.01596 -0.63701 -0.00903 -0.6411 -0.00357 C -0.64567 0.00252 -0.65055 0.00798 -0.65465 0.01449 C -0.65606 0.0168 -0.65654 0.01974 -0.65764 0.02247 C -0.65858 0.02478 -0.66221 0.03003 -0.66079 0.02856 C -0.65685 0.02436 -0.65291 0.02016 -0.65008 0.01449 C -0.62063 -0.04515 -0.59323 -0.1071 -0.56394 -0.16695 C -0.54677 -0.20244 -0.5252 -0.23414 -0.51102 -0.27194 C -0.50851 -0.27845 -0.50158 -0.29903 -0.50347 -0.29189 C -0.50646 -0.28139 -0.50866 -0.26984 -0.5126 -0.25955 C -0.53496 -0.19992 -0.55118 -0.16926 -0.58205 -0.11466 C -0.59575 -0.09051 -0.60851 -0.06552 -0.62441 -0.04389 C -0.63055 -0.03591 -0.63717 -0.02856 -0.64252 -0.01974 C -0.6463 -0.01386 -0.64851 -0.0063 -0.65165 0.00042 C -0.65874 0.01491 -0.65827 0.01302 -0.66677 0.02436 C -0.6663 0.03738 -0.66079 0.05166 -0.6652 0.063 C -0.68866 0.12117 -0.72063 0.17304 -0.74835 0.22806 C -0.74945 0.23016 -0.75323 0.23478 -0.7515 0.23436 C -0.74992 0.23373 -0.74835 0.23331 -0.74693 0.23205 C -0.70599 0.1995 -0.69528 0.18375 -0.65764 0.11907 C -0.6378 0.08505 -0.62205 0.04704 -0.60473 0.01029 C -0.58976 -0.02121 -0.5852 -0.01974 -0.60032 -0.01575 C -0.60835 -0.0084 -0.61701 -0.00189 -0.62441 0.0063 C -0.62662 0.00903 -0.62725 0.01344 -0.62898 0.01659 C -0.63276 0.02331 -0.63685 0.03003 -0.6411 0.03654 C -0.6463 0.04473 -0.65323 0.05187 -0.65921 0.05859 C -0.65433 0.04326 -0.64457 0.00966 -0.63811 -0.00567 C -0.62803 -0.02961 -0.61795 -0.05355 -0.6063 -0.07644 C -0.60079 -0.08715 -0.59496 -0.09765 -0.58961 -0.10857 C -0.58236 -0.12369 -0.55811 -0.16632 -0.56851 -0.15498 C -0.58646 -0.13503 -0.57575 -0.14826 -0.59874 -0.10668 C -0.60536 -0.09429 -0.61339 -0.08379 -0.61843 -0.07014 C -0.61937 -0.06741 -0.62299 -0.06006 -0.62142 -0.06216 C -0.60725 -0.08022 -0.59417 -0.09996 -0.58063 -0.11844 C -0.57717 -0.12327 -0.5737 -0.12852 -0.57008 -0.13272 C -0.56551 -0.13797 -0.55402 -0.15645 -0.55638 -0.14889 C -0.59937 -0.01281 -0.57921 -0.20517 -0.6274 0.03465 C -0.63307 0.06216 -0.6389 0.08967 -0.6441 0.11718 C -0.64488 0.1218 -0.64835 0.1344 -0.64567 0.13125 C -0.63433 0.11907 -0.62551 0.1029 -0.61685 0.08694 C -0.60788 0.07077 -0.60394 0.0441 -0.59874 0.02667 C -0.59606 0.01764 -0.59276 0.00924 -0.58961 0.00042 C -0.58772 -0.01386 -0.58551 -0.02772 -0.58362 -0.042 C -0.58299 -0.04725 -0.58126 -0.05271 -0.58205 -0.05796 C -0.58252 -0.06006 -0.5852 -0.05943 -0.58662 -0.06006 C -0.60599 -0.04725 -0.61622 -0.04158 -0.63496 -0.02184 C -0.66142 0.00588 -0.67843 0.02982 -0.69543 0.06888 C -0.71071 0.10395 -0.71354 0.12621 -0.72126 0.16359 C -0.72063 0.17304 -0.72173 0.1827 -0.71969 0.19194 C -0.71906 0.19488 -0.71591 0.19635 -0.7137 0.19572 C -0.68882 0.19215 -0.66945 0.18354 -0.64709 0.16989 C -0.60095 0.14091 -0.55465 0.11256 -0.50961 0.08106 C -0.48394 0.063 -0.45843 0.04389 -0.43543 0.02058 C -0.42236 0.00735 -0.41291 -0.01113 -0.40221 -0.02772 C -0.40032 -0.03066 -0.3948 -0.03717 -0.39764 -0.0378 C -0.4063 -0.0399 -0.41087 -0.02793 -0.41732 -0.02373 C -0.45055 -0.00168 -0.40473 -0.03801 -0.44457 -0.00777 C -0.4515 -0.00252 -0.46016 0.00042 -0.46567 0.00819 C -0.47811 0.02667 -0.4874 0.0378 -0.49591 0.0609 C -0.5 0.07161 -0.50205 0.08379 -0.50504 0.09513 C -0.50567 0.10164 -0.51118 0.1407 -0.50646 0.14952 C -0.50425 0.15414 -0.49843 0.15099 -0.49449 0.15141 C -0.44362 0.09828 -0.46457 0.12474 -0.4052 0.02058 C -0.39291 -0.00084 -0.38032 -0.02247 -0.37039 -0.04599 C -0.34851 -0.09807 -0.33008 -0.15204 -0.30992 -0.20517 C -0.29496 -0.29315 -0.26032 -0.36413 -0.29339 -0.44519 C -0.29858 -0.458 -0.30835 -0.46745 -0.31748 -0.47543 C -0.3315 -0.48782 -0.3389 -0.48845 -0.35228 -0.49139 C -0.35638 -0.49076 -0.36047 -0.49055 -0.36441 -0.4895 C -0.36756 -0.48866 -0.37055 -0.48698 -0.37339 -0.48551 C -0.39087 -0.47648 -0.4348 -0.44561 -0.43543 -0.44519 C -0.44394 -0.43826 -0.45055 -0.42755 -0.45811 -0.41915 C -0.46473 -0.38786 -0.48079 -0.34712 -0.47024 -0.31205 C -0.46976 -0.311 -0.45732 -0.3068 -0.45512 -0.30617 C -0.44646 -0.30995 -0.43748 -0.31289 -0.42945 -0.31835 C -0.4126 -0.32948 -0.41008 -0.33557 -0.39921 -0.35237 C -0.39276 -0.39332 -0.38866 -0.39227 -0.40063 -0.43532 C -0.40142 -0.43784 -0.40457 -0.43868 -0.40677 -0.4391 C -0.41323 -0.44057 -0.41984 -0.44057 -0.4263 -0.44099 C -0.44095 -0.43301 -0.45669 -0.42776 -0.47024 -0.41705 C -0.53307 -0.36623 -0.57165 -0.31562 -0.61843 -0.2375 C -0.62772 -0.22218 -0.69276 -0.09723 -0.70914 -0.05229 C -0.72347 -0.01197 -0.72425 0.00966 -0.73024 0.05271 C -0.72929 0.0609 -0.72992 0.06972 -0.72725 0.07707 C -0.72599 0.08022 -0.72236 0.08169 -0.71969 0.08106 C -0.71024 0.07896 -0.70158 0.07287 -0.69244 0.06888 C -0.68032 0.05628 -0.66693 0.04515 -0.65622 0.03066 C -0.63843 0.0063 -0.58189 -0.09051 -0.57008 -0.11844 C -0.5611 -0.13986 -0.55685 -0.16443 -0.55039 -0.18711 C -0.54929 -0.20328 -0.54662 -0.21945 -0.5474 -0.2354 C -0.54772 -0.24338 -0.55071 -0.25073 -0.55339 -0.25766 C -0.55732 -0.26774 -0.56725 -0.28454 -0.57449 -0.29189 C -0.58693 -0.30449 -0.60347 -0.31247 -0.61843 -0.31604 C -0.62835 -0.31877 -0.63858 -0.31751 -0.64866 -0.31835 C -0.65874 -0.31289 -0.66914 -0.30848 -0.6789 -0.30218 C -0.68819 -0.29609 -0.70205 -0.27887 -0.70914 -0.26963 C -0.71937 -0.25661 -0.73118 -0.24485 -0.73937 -0.22931 C -0.7641 -0.18249 -0.76473 -0.1701 -0.77417 -0.12474 C -0.76945 -0.09387 -0.77528 -0.09807 -0.74536 -0.12075 C -0.69685 -0.15729 -0.64961 -0.19635 -0.61087 -0.25178 C -0.59559 -0.2732 -0.58662 -0.30134 -0.57449 -0.32633 C -0.57354 -0.33557 -0.57071 -0.34502 -0.5715 -0.35447 C -0.57276 -0.37022 -0.57402 -0.38765 -0.58063 -0.40067 C -0.58851 -0.41705 -0.61118 -0.43868 -0.6274 -0.44519 C -0.63591 -0.44876 -0.65339 -0.45023 -0.66221 -0.45107 C -0.67087 -0.45065 -0.67953 -0.45107 -0.68788 -0.44939 C -0.6926 -0.44834 -0.69732 -0.44645 -0.70158 -0.4433 C -0.71213 -0.43532 -0.72299 -0.42776 -0.73181 -0.41705 C -0.74929 -0.39542 -0.76284 -0.36497 -0.77559 -0.3383 C -0.80079 -0.22365 -0.82284 -0.18963 -0.80882 -0.08442 C -0.8074 -0.0735 -0.79984 -0.07077 -0.7937 -0.06825 C -0.78567 -0.0735 -0.77717 -0.07812 -0.76961 -0.08442 C -0.75937 -0.09282 -0.7526 -0.10668 -0.74536 -0.11844 C -0.74268 -0.13314 -0.73213 -0.17724 -0.7348 -0.19719 C -0.73858 -0.22596 -0.74457 -0.25409 -0.7515 -0.28202 C -0.75276 -0.28706 -0.75622 -0.29021 -0.75906 -0.2942 C -0.77197 -0.31142 -0.77543 -0.31688 -0.79228 -0.32444 C -0.79559 -0.32591 -0.79937 -0.3257 -0.80284 -0.32633 C -0.83213 -0.32234 -0.86173 -0.32234 -0.89055 -0.31415 C -0.93921 -0.3005 -1.0337 -0.24989 -1.07496 -0.22134 C -1.12788 -0.1848 -1.15543 -0.17346 -1.19575 -0.12852 C -1.20299 -0.12096 -1.20976 -0.11235 -1.21543 -0.10248 C -1.21937 -0.09576 -1.22126 -0.08778 -1.22441 -0.08022 C -1.2263 -0.06741 -1.23213 -0.05481 -1.23055 -0.042 C -1.2274 -0.01491 -1.21339 0.02121 -1.19118 0.03066 C -1.17732 0.03654 -1.16205 0.03465 -1.1474 0.03654 C -1.12976 0.03108 -1.11118 0.02982 -1.09449 0.02058 C -1.07465 0.00924 -1.05685 -0.00819 -1.03874 -0.02373 C -1.01811 -0.04158 -0.99559 -0.07203 -0.98725 -0.10248 L -0.98126 -0.12474 C -0.98032 -0.13608 -0.97937 -0.14742 -0.97827 -0.15876 C -0.97795 -0.16254 -0.97433 -0.16779 -0.97669 -0.16884 C -0.98236 -0.17199 -0.98882 -0.16779 -0.9948 -0.16695 C -1.00709 -0.15603 -1.01559 -0.14973 -1.02504 -0.13083 C -1.03087 -0.11907 -1.03339 -0.10521 -1.03717 -0.0924 C -1.04205 -0.07581 -1.04504 -0.05712 -1.04772 -0.0399 C -1.04851 -0.03528 -1.04882 -0.03045 -1.04929 -0.02583 C -1.04835 -0.01911 -1.04851 -0.01197 -1.0463 -0.00567 C -1.0452 -0.00294 -1.04236 -0.00252 -1.04016 -0.00168 C -1.0348 0.00084 -1.02914 0.00252 -1.02362 0.00441 C -1.01055 0.00105 -0.99669 0.00084 -0.98425 -0.00567 C -0.89307 -0.05271 -0.86331 -0.10059 -0.78173 -0.19908 C -0.76693 -0.21693 -0.73024 -0.27572 -0.71811 -0.30218 C -0.71307 -0.31352 -0.71008 -0.32633 -0.70614 -0.3383 C -0.70299 -0.36056 -0.6948 -0.39017 -0.70457 -0.41285 C -0.70772 -0.42041 -0.71465 -0.42377 -0.71969 -0.42923 C -0.73071 -0.4244 -0.74488 -0.42629 -0.75291 -0.41516 C -0.7726 -0.38744 -0.78504 -0.35195 -0.79827 -0.31835 C -0.80284 -0.30659 -0.81039 -0.24842 -0.81197 -0.2375 C -0.8126 -0.21 -0.81732 -0.16548 -0.8074 -0.13692 C -0.78772 -0.08022 -0.76725 -0.04767 -0.73181 -0.00777 C -0.72473 0.00042 -0.71591 0.00504 -0.70756 0.01029 C -0.70079 0.01491 -0.69386 0.02016 -0.68646 0.02247 C -0.6715 0.0273 -0.65622 0.02919 -0.6411 0.03276 C -0.62898 0.03108 -0.61654 0.03234 -0.60473 0.02856 C -0.59858 0.02688 -0.59323 0.02142 -0.58819 0.01659 C -0.55528 -0.01449 -0.56095 -0.0105 -0.53827 -0.04998 C -0.53622 -0.06069 -0.53165 -0.07119 -0.53228 -0.08253 C -0.53417 -0.1176 -0.53528 -0.13272 -0.55638 -0.1428 C -0.56016 -0.14448 -0.56441 -0.14406 -0.56851 -0.14469 C -0.57591 -0.14259 -0.59606 -0.13797 -0.60331 -0.13083 C -0.66142 -0.07434 -0.65654 -0.07455 -0.7 -0.00777 C -0.70866 0.02121 -0.72016 0.04893 -0.72567 0.07896 C -0.73213 0.11256 -0.72142 0.13209 -0.70756 0.15771 C -0.70473 0.16317 -0.7011 0.168 -0.69701 0.17178 C -0.68945 0.17871 -0.68126 0.18459 -0.67276 0.19005 C -0.66898 0.19215 -0.66473 0.19257 -0.66079 0.19383 C -0.61622 0.18459 -0.61512 0.19635 -0.58819 0.15561 C -0.57953 0.14259 -0.56551 0.1134 -0.56551 0.1134 C -0.56079 0.09534 -0.5474 0.05481 -0.54882 0.03066 C -0.55024 0.0063 -0.55165 -0.01911 -0.55795 -0.042 C -0.56898 -0.08337 -0.59244 -0.09492 -0.61984 -0.11277 C -0.62268 -0.11424 -0.62599 -0.11382 -0.62898 -0.11466 C -0.63701 -0.11319 -0.64551 -0.11424 -0.65323 -0.11046 C -0.67244 -0.10101 -0.68126 -0.0819 -0.69402 -0.06216 C -0.70583 -0.01911 -0.70882 -0.01764 -0.71055 0.02856 C -0.71102 0.03948 -0.71087 0.0504 -0.70914 0.0609 C -0.70756 0.06972 -0.6978 0.0798 -0.69244 0.08295 C -0.68315 0.08862 -0.67386 0.09534 -0.66378 0.09723 C -0.64331 0.1008 -0.62236 0.09828 -0.60173 0.09912 C -0.50095 0.07182 -0.43669 0.06972 -0.35071 -0.00168 C -0.31323 -0.03297 -0.30189 -0.05838 -0.28126 -0.09849 C -0.28032 -0.1134 -0.2737 -0.14742 -0.28268 -0.16485 C -0.29921 -0.19719 -0.31291 -0.2037 -0.34016 -0.21945 C -0.34646 -0.22323 -0.35307 -0.22617 -0.35984 -0.22743 C -0.37291 -0.22952 -0.38599 -0.2289 -0.39921 -0.22931 C -0.41228 -0.22554 -0.42646 -0.22554 -0.43843 -0.21756 C -0.44662 -0.21189 -0.45575 -0.189 -0.45969 -0.17724 C -0.47654 -0.12411 -0.47386 -0.12663 -0.48835 -0.05796 C -0.4926 -0.00063 -0.50095 0.01743 -0.48693 0.06489 C -0.48504 0.07119 -0.48142 0.07623 -0.4778 0.08106 C -0.47622 0.08295 -0.4737 0.08379 -0.47181 0.08484 C -0.46819 0.08211 -0.46394 0.08106 -0.4611 0.07707 C -0.4178 0.01533 -0.41606 -0.00399 -0.38095 -0.0882 C -0.38205 -0.10521 -0.38158 -0.12222 -0.3841 -0.13881 C -0.38473 -0.1428 -0.38772 -0.14595 -0.39008 -0.14889 C -0.39953 -0.16065 -0.4074 -0.17199 -0.42032 -0.17493 C -0.42725 -0.17682 -0.43449 -0.1764 -0.44142 -0.17724 C -0.45087 -0.17535 -0.46819 -0.17409 -0.4778 -0.16695 C -0.51307 -0.13986 -0.51764 -0.126 -0.5474 -0.07833 C -0.55165 -0.07119 -0.55591 -0.06405 -0.55937 -0.05607 C -0.56299 -0.0483 -0.56551 -0.0399 -0.56851 -0.03192 C -0.57433 0.0021 -0.57953 0.01365 -0.57449 0.04683 C -0.57433 0.04809 -0.56709 0.05649 -0.56551 0.0567 C -0.55858 0.05838 -0.55134 0.05817 -0.54425 0.05859 C -0.53024 0.05544 -0.51559 0.05481 -0.50205 0.04872 C -0.43213 0.0168 -0.38614 -0.021 -0.32362 -0.07644 C -0.30709 -0.09093 -0.29118 -0.10668 -0.27669 -0.12474 C -0.2589 -0.14658 -0.24347 -0.17157 -0.22677 -0.1953 C -0.22126 -0.21861 -0.2126 -0.24128 -0.21024 -0.26564 C -0.20882 -0.27866 -0.22677 -0.2984 -0.23291 -0.30218 C -0.30095 -0.34481 -0.29937 -0.33683 -0.37654 -0.35237 C -0.40929 -0.34124 -0.44347 -0.33536 -0.4748 -0.31835 C -0.49591 -0.30659 -0.51417 -0.28643 -0.53228 -0.26774 C -0.5578 -0.24107 -0.58646 -0.20706 -0.60473 -0.16884 C -0.61055 -0.15687 -0.6148 -0.14364 -0.61984 -0.13083 C -0.62441 -0.1071 -0.63354 -0.08442 -0.63354 -0.06006 C -0.63354 0.02331 -0.62851 0.04767 -0.59118 0.09912 C -0.58709 0.10479 -0.58126 0.10752 -0.57606 0.1113 C -0.57118 0.11487 -0.56646 0.11991 -0.56095 0.12117 C -0.55055 0.1239 -0.53984 0.12264 -0.52914 0.12348 C -0.50095 0.11991 -0.50016 0.12306 -0.46866 0.08484 C -0.4548 0.06804 -0.40299 -0.00966 -0.39008 -0.04599 C -0.37701 -0.08253 -0.36788 -0.12138 -0.35685 -0.15876 C -0.35055 -0.22029 -0.3463 -0.23078 -0.35528 -0.29819 C -0.35685 -0.30974 -0.36016 -0.32129 -0.36583 -0.33011 C -0.37669 -0.34733 -0.39024 -0.3614 -0.40362 -0.37463 C -0.40945 -0.3803 -0.41622 -0.38492 -0.42331 -0.38681 C -0.44268 -0.39164 -0.46268 -0.39227 -0.48236 -0.395 C -0.48882 -0.39227 -0.49591 -0.39122 -0.50205 -0.38681 C -0.55386 -0.34901 -0.57323 -0.32318 -0.61543 -0.25955 C -0.62646 -0.24296 -0.6348 -0.22365 -0.6441 -0.20517 C -0.65969 -0.17409 -0.68788 -0.11382 -0.7 -0.08022 C -0.71669 -0.03465 -0.72441 0.00126 -0.73638 0.04872 C -0.74142 0.1197 -0.7441 0.12684 -0.7378 0.20811 C -0.73685 0.22113 -0.73528 0.23478 -0.73024 0.24612 C -0.72189 0.26586 -0.70992 0.28223 -0.69858 0.29882 C -0.69622 0.30197 -0.69276 0.30386 -0.68945 0.3047 C -0.68095 0.30659 -0.67228 0.30596 -0.66378 0.30659 C -0.59748 0.2646 -0.6011 0.27362 -0.55339 0.22428 C -0.53134 0.20139 -0.50646 0.18186 -0.48835 0.15372 C -0.46725 0.12054 -0.45402 0.0798 -0.43701 0.04284 C -0.4389 0.03066 -0.43969 0.01785 -0.44299 0.0063 C -0.44929 -0.01491 -0.45559 -0.01449 -0.46866 -0.02583 C -0.47543 -0.0315 -0.48095 -0.04011 -0.48835 -0.04389 C -0.55102 -0.07686 -0.5441 -0.07455 -0.58205 -0.08022 C -0.59575 -0.07959 -0.60929 -0.08001 -0.62299 -0.07833 C -0.62709 -0.0777 -0.63102 -0.07623 -0.63496 -0.07434 C -0.64473 -0.07014 -0.65638 -0.06258 -0.6652 -0.05607 C -0.68693 -0.04011 -0.70425 -0.02247 -0.71969 0.0063 C -0.72221 0.01113 -0.72504 0.01554 -0.72725 0.02058 C -0.73071 0.02814 -0.73323 0.03654 -0.73638 0.04473 C -0.73528 0.05418 -0.73858 0.06678 -0.73323 0.07287 C -0.72976 0.07707 -0.72551 0.06594 -0.72268 0.0609 C -0.71984 0.05565 -0.71906 0.04851 -0.71669 0.04284 C -0.70646 0.01827 -0.69417 -0.00462 -0.68488 -0.03003 C -0.67197 -0.06552 -0.66016 -0.10185 -0.65008 -0.13881 C -0.64378 -0.16254 -0.62976 -0.28181 -0.62898 -0.2879 C -0.63307 -0.31163 -0.63496 -0.33578 -0.6411 -0.35846 C -0.64378 -0.36854 -0.64945 -0.37652 -0.65465 -0.38492 C -0.66677 -0.40403 -0.67953 -0.4181 -0.69543 -0.43112 C -0.70126 -0.43574 -0.70725 -0.44057 -0.7137 -0.4433 C -0.72441 -0.44792 -0.74976 -0.44876 -0.75906 -0.44939 C -0.76536 -0.44519 -0.7778 -0.43721 -0.78315 -0.43112 C -0.78725 -0.4265 -0.79039 -0.42041 -0.7937 -0.41516 C -0.80441 -0.39794 -0.81843 -0.37127 -0.82551 -0.35447 C -0.83874 -0.32318 -0.84803 -0.30281 -0.85874 -0.27194 C -0.86158 -0.26375 -0.8641 -0.25577 -0.8663 -0.24758 C -0.87071 -0.2312 -0.8748 -0.2142 -0.87843 -0.19719 C -0.88189 -0.18144 -0.88756 -0.14889 -0.88756 -0.14847 C -0.88803 -0.14217 -0.89055 -0.13503 -0.88898 -0.12852 C -0.88835 -0.126 -0.88457 -0.12894 -0.88299 -0.13083 C -0.88032 -0.13314 -0.87874 -0.13734 -0.87685 -0.1407 C -0.85685 -0.18249 -0.85811 -0.17388 -0.85118 -0.20748 C -0.85008 -0.21273 -0.84914 -0.21798 -0.84819 -0.22365 C -0.84772 -0.23939 -0.84583 -0.25556 -0.84662 -0.27194 C -0.84693 -0.27614 -0.84914 -0.28034 -0.85118 -0.28391 C -0.85244 -0.28601 -0.86158 -0.29924 -0.8663 -0.30218 C -0.86819 -0.30302 -0.87039 -0.30323 -0.87244 -0.30428 C -0.88882 -0.29105 -0.87307 -0.30239 -0.88441 -0.29609 C -0.88662 -0.29504 -0.88835 -0.29294 -0.89055 -0.29189 C -0.89354 -0.29084 -0.89654 -0.29084 -0.89953 -0.28979 C -0.90362 -0.2879 -0.90756 -0.2858 -0.91165 -0.28391 C -0.9137 -0.28307 -0.91575 -0.28202 -0.9178 -0.28202 C -0.92284 -0.28202 -0.92788 -0.28328 -0.93291 -0.28391 C -0.94331 -0.28874 -0.93039 -0.28328 -0.94504 -0.2879 C -0.94646 -0.28832 -0.94803 -0.28937 -0.94945 -0.28979 C -0.9515 -0.29084 -0.95354 -0.29126 -0.95559 -0.29189 L -0.9737 -0.30806 L -0.97827 -0.31205 C -0.97969 -0.31352 -0.9811 -0.31541 -0.98284 -0.31604 L -0.98725 -0.31835 C -0.99354 -0.32444 -1.00158 -0.33284 -1.00851 -0.3362 C -1.01244 -0.3383 -1.01622 -0.34145 -1.02063 -0.3425 C -1.03402 -0.34481 -1.04772 -0.34502 -1.06142 -0.34649 L -1.07197 -0.35048 C -1.07354 -0.3509 -1.07496 -0.35216 -1.07654 -0.35237 C -1.07906 -0.35321 -1.08158 -0.35384 -1.0841 -0.35447 C -1.08709 -0.35636 -1.09024 -0.35825 -1.09291 -0.36035 C -1.09449 -0.36161 -1.09591 -0.3635 -1.09748 -0.36476 C -1.09937 -0.3656 -1.10158 -0.36581 -1.10362 -0.36665 C -1.11024 -0.37253 -1.11071 -0.37442 -1.11717 -0.37652 C -1.11969 -0.37736 -1.12221 -0.37799 -1.12473 -0.37862 C -1.1263 -0.37988 -1.12756 -0.38177 -1.12929 -0.38261 C -1.14299 -0.38954 -1.14473 -0.3866 -1.16095 -0.38492 C -1.16347 -0.38324 -1.1663 -0.38261 -1.16851 -0.38051 C -1.1715 -0.37778 -1.17307 -0.37253 -1.17008 -0.36854 C -1.16851 -0.36665 -1.16599 -0.36581 -1.1641 -0.36476 C -1.16299 -0.36245 -1.16284 -0.35909 -1.16095 -0.35846 C -1.15559 -0.3572 -1.14945 -0.36014 -1.14441 -0.36245 C -1.13953 -0.36098 -1.13654 -0.36056 -1.13228 -0.35636 C -1.12236 -0.34691 -1.13291 -0.35258 -1.12315 -0.34859 C -1.11969 -0.34502 -1.11638 -0.34124 -1.1126 -0.3383 C -1.11134 -0.33746 -1.10693 -0.33767 -1.10803 -0.3362 C -1.10992 -0.33389 -1.11307 -0.33515 -1.11559 -0.33431 C -1.13181 -0.31835 -1.10677 -0.34145 -1.14284 -0.32234 C -1.14536 -0.32087 -1.14788 -0.3194 -1.15039 -0.31835 C -1.15197 -0.3173 -1.15354 -0.31709 -1.15496 -0.31604 C -1.15748 -0.31499 -1.15984 -0.31331 -1.16252 -0.31205 C -1.16551 -0.31121 -1.16851 -0.311 -1.17165 -0.30995 C -1.17307 -0.30869 -1.17449 -0.30722 -1.17606 -0.30617 C -1.18693 -0.29987 -1.18504 -0.30407 -1.19732 -0.29819 C -1.20047 -0.29672 -1.20315 -0.29357 -1.2063 -0.29189 C -1.20835 -0.29105 -1.21039 -0.29105 -1.21244 -0.28979 C -1.21654 -0.28811 -1.22032 -0.2858 -1.22441 -0.28391 C -1.22756 -0.28244 -1.23055 -0.28181 -1.23354 -0.27992 L -1.25024 -0.26963 C -1.25685 -0.2564 -1.24866 -0.27068 -1.25921 -0.25955 C -1.26189 -0.25682 -1.2641 -0.25262 -1.26662 -0.24968 C -1.26914 -0.24716 -1.27213 -0.24611 -1.27417 -0.24359 C -1.27717 -0.24065 -1.27906 -0.23645 -1.28173 -0.23351 C -1.28473 -0.23036 -1.28803 -0.22806 -1.29102 -0.22554 C -1.2926 -0.22407 -1.29417 -0.22323 -1.29559 -0.22134 C -1.29858 -0.21756 -1.30189 -0.21378 -1.30457 -0.20937 C -1.30992 -0.20097 -1.31559 -0.19236 -1.31969 -0.18333 C -1.33024 -0.15981 -1.32095 -0.17346 -1.33039 -0.16107 C -1.33134 -0.15729 -1.3337 -0.147 -1.3348 -0.14469 C -1.35528 -0.10521 -1.34189 -0.13839 -1.35606 -0.10857 C -1.35732 -0.10584 -1.35811 -0.10332 -1.35906 -0.10059 C -1.3611 -0.09429 -1.36284 -0.0882 -1.36504 -0.08253 C -1.36646 -0.07875 -1.36835 -0.07581 -1.36961 -0.07245 C -1.37118 -0.06783 -1.37543 -0.05376 -1.37717 -0.04599 C -1.37827 -0.04137 -1.37921 -0.03654 -1.38032 -0.03192 C -1.37969 -0.02247 -1.37953 -0.01302 -1.37874 -0.00357 C -1.37858 -0.00147 -1.37764 0.00042 -1.37717 0.00252 C -1.37654 0.00546 -1.37654 0.00924 -1.37575 0.0126 C -1.37402 0.01869 -1.37165 0.02436 -1.36961 0.03066 C -1.36851 0.03927 -1.36835 0.04305 -1.36662 0.05082 C -1.36473 0.05943 -1.36236 0.06804 -1.36063 0.07707 C -1.35921 0.08358 -1.3589 0.09345 -1.35606 0.09912 C -1.35496 0.10101 -1.35417 0.10311 -1.35307 0.105 C -1.35102 0.10857 -1.34866 0.11151 -1.34693 0.11529 C -1.34315 0.12306 -1.34142 0.13293 -1.33638 0.13944 C -1.3348 0.14154 -1.33323 0.14343 -1.33181 0.14553 C -1.32614 0.15414 -1.32142 0.1638 -1.31528 0.17178 C -1.30662 0.18249 -1.29827 0.1932 -1.28945 0.20412 C -1.26929 0.22869 -1.29165 0.19929 -1.27732 0.21819 C -1.26425 0.20916 -1.27732 0.22029 -1.26819 0.20601 C -1.26662 0.20328 -1.2641 0.20244 -1.26236 0.20013 C -1.26 0.19677 -1.25858 0.19299 -1.25622 0.19005 C -1.25402 0.18711 -1.24457 0.17514 -1.23969 0.17178 C -1.23244 0.16695 -1.2252 0.16317 -1.21843 0.15771 C -1.20441 0.14637 -1.20976 0.15036 -1.18677 0.13524 C -1.17921 0.13041 -1.17071 0.1281 -1.1641 0.12117 C -1.1463 0.10374 -1.16819 0.12621 -1.15339 0.1092 C -1.1515 0.10689 -1.14914 0.10563 -1.1474 0.10311 C -1.14614 0.10164 -1.14567 0.09891 -1.14441 0.09723 C -1.14063 0.09219 -1.13622 0.08778 -1.13228 0.08295 C -1.12032 0.06804 -1.12284 0.07224 -1.11717 0.0609 C -1.11543 0.04158 -1.11433 0.03927 -1.11717 0.01659 C -1.11811 0.00903 -1.12284 0.00546 -1.1263 0.00042 C -1.12914 -0.00441 -1.13024 -0.00966 -1.13386 -0.01386 C -1.13543 -0.01575 -1.1378 -0.01638 -1.13984 -0.01764 C -1.14425 -0.02667 -1.14095 -0.02163 -1.1474 -0.02772 C -1.14945 -0.03003 -1.15118 -0.03234 -1.15339 -0.03381 C -1.15638 -0.0357 -1.15969 -0.03612 -1.16252 -0.0378 C -1.1652 -0.03948 -1.16756 -0.042 -1.17008 -0.04389 C -1.17717 -0.04326 -1.18425 -0.04347 -1.19118 -0.042 C -1.19307 -0.04158 -1.19433 -0.03948 -1.19575 -0.0378 C -1.20268 -0.03045 -1.19858 -0.03381 -1.20331 -0.02373 C -1.20567 -0.01911 -1.20819 -0.01407 -1.21087 -0.00966 C -1.21228 -0.00735 -1.21417 -0.00588 -1.21543 -0.00357 C -1.21669 -0.00126 -1.21732 0.00189 -1.21843 0.00441 C -1.21969 0.00798 -1.22158 0.01092 -1.22284 0.01449 C -1.22425 0.01848 -1.22473 0.02247 -1.22599 0.02667 C -1.23354 0.0546 -1.22788 0.03066 -1.23512 0.06489 C -1.23874 0.12663 -1.24032 0.14091 -1.23512 0.23205 C -1.2348 0.23751 -1.23055 0.24108 -1.22756 0.24423 C -1.22583 0.24591 -1.22331 0.2457 -1.22126 0.24612 C -1.21984 0.24696 -1.21843 0.2478 -1.21701 0.24843 C -1.21449 0.2478 -1.21165 0.2478 -1.20945 0.24612 C -1.18851 0.23163 -1.18772 0.22764 -1.17165 0.20601 C -1.16914 0.20244 -1.16646 0.1995 -1.1641 0.19572 C -1.15906 0.18837 -1.15417 0.1806 -1.14898 0.17388 C -1.14614 0.1701 -1.14268 0.16737 -1.13984 0.16359 C -1.13071 0.15225 -1.12173 0.14091 -1.1126 0.12936 C -1.10158 0.11529 -1.08851 0.10374 -1.07953 0.08694 C -1.06441 0.05859 -1.08047 0.08736 -1.05528 0.05082 C -1.04898 0.04158 -1.04331 0.03192 -1.03717 0.02247 C -1.03323 0.01659 -1.02866 0.01113 -1.02504 0.00441 C -1.02252 -0.00021 -1.02047 -0.00546 -1.01748 -0.00966 C -1.00929 -0.02163 -1.00047 -0.03255 -0.99181 -0.04389 C -0.98929 -0.04725 -0.98646 -0.05019 -0.98425 -0.05418 C -0.96709 -0.08295 -0.98882 -0.04725 -0.97213 -0.07245 C -0.97008 -0.07539 -0.96835 -0.07917 -0.96614 -0.08253 C -0.94378 -0.11193 -0.9811 -0.0525 -0.94347 -0.11046 C -0.94158 -0.1134 -0.94063 -0.1176 -0.9389 -0.12075 C -0.93606 -0.12558 -0.93008 -0.13125 -0.92677 -0.13461 C -0.92173 -0.1407 -0.91669 -0.14658 -0.91165 -0.15309 C -0.91008 -0.15498 -0.90898 -0.15729 -0.90709 -0.15876 C -0.90488 -0.16107 -0.90205 -0.1617 -0.89953 -0.16296 C -0.89102 -0.1617 -0.88488 -0.16128 -0.87685 -0.15687 C -0.87417 -0.1554 -0.87197 -0.15267 -0.86929 -0.15078 C -0.86788 -0.14973 -0.8663 -0.14973 -0.86488 -0.14889 C -0.86047 -0.14448 -0.85417 -0.13881 -0.85118 -0.13272 C -0.84851 -0.12705 -0.84693 -0.12096 -0.8452 -0.11466 C -0.84347 -0.10857 -0.84063 -0.0966 -0.84063 -0.09618 C -0.83858 -0.07119 -0.8378 -0.07119 -0.84063 -0.0378 C -0.84095 -0.03381 -0.84268 -0.03003 -0.84362 -0.02583 C -0.8452 -0.01911 -0.84646 -0.01218 -0.84819 -0.00567 C -0.84945 -0.00084 -0.8515 0.00357 -0.85276 0.00819 C -0.85512 0.01764 -0.85669 0.02709 -0.85874 0.03654 C -0.86126 0.04809 -0.86378 0.05943 -0.8663 0.07077 C -0.86788 0.07749 -0.86992 0.084 -0.87087 0.09114 C -0.8748 0.12054 -0.87181 0.10626 -0.88 0.13335 C -0.88047 0.14091 -0.88079 0.14826 -0.88142 0.15561 C -0.88221 0.16317 -0.88441 0.1701 -0.88441 0.17787 C -0.88441 0.19866 -0.88284 0.21945 -0.88142 0.24024 C -0.88079 0.25158 -0.88079 0.24906 -0.87543 0.25641 C -0.87008 0.25515 -0.86205 0.25326 -0.85732 0.25053 C -0.85244 0.24759 -0.84835 0.24318 -0.84362 0.24024 C -0.8137 0.22134 -0.84252 0.24696 -0.79984 0.21 C -0.7778 0.1911 -0.75638 0.17115 -0.7348 0.15141 C -0.72614 0.14364 -0.71654 0.13713 -0.70914 0.12747 C -0.70614 0.12348 -0.70315 0.11907 -0.7 0.11529 C -0.69764 0.11235 -0.6948 0.11025 -0.69244 0.10731 C -0.68914 0.1029 -0.68646 0.09786 -0.68347 0.09324 C -0.68016 0.13251 -0.68126 0.11046 -0.68347 0.17976 C -0.68378 0.19068 -0.6841 0.20139 -0.68488 0.21189 C -0.68819 0.2583 -0.69165 0.3047 -0.69543 0.35111 C -0.70551 0.4748 -0.69496 0.32066 -0.70299 0.44393 C -0.70362 0.46073 -0.70756 0.47816 -0.70457 0.49412 C -0.70347 0.49979 -0.69543 0.50441 -0.69244 0.50042 C -0.66536 0.46367 -0.6452 0.41831 -0.61984 0.37946 C -0.61339 0.36938 -0.60441 0.36245 -0.59717 0.353 C -0.58567 0.33809 -0.57496 0.32255 -0.56394 0.30659 C -0.53008 0.25851 -0.53937 0.27593 -0.52473 0.24612 C -0.52803 0.30008 -0.52221 0.23625 -0.53669 0.30659 C -0.53827 0.31415 -0.53921 0.32171 -0.54126 0.32906 C -0.54378 0.33725 -0.54803 0.3446 -0.55039 0.353 C -0.58063 0.46073 -0.55181 0.37379 -0.5715 0.43196 C -0.57354 0.44393 -0.58488 0.46052 -0.57764 0.46808 C -0.57102 0.47522 -0.56898 0.44897 -0.56394 0.43994 C -0.54819 0.41138 -0.53228 0.38282 -0.51559 0.3551 C -0.50299 0.33431 -0.48945 0.31499 -0.47622 0.29462 C -0.47276 0.28937 -0.46898 0.28412 -0.46567 0.27845 C -0.46268 0.2732 -0.45984 0.26775 -0.45654 0.26229 C -0.44441 0.24297 -0.45528 0.26376 -0.44756 0.24843 C -0.44803 0.25242 -0.44835 0.25641 -0.44898 0.2604 C -0.45008 0.2667 -0.4515 0.26838 -0.45354 0.27446 C -0.45669 0.28391 -0.45969 0.29336 -0.46268 0.30281 C -0.46221 0.311 -0.46268 0.31898 -0.4611 0.32675 C -0.46063 0.32948 -0.45795 0.33095 -0.45654 0.33305 C -0.45449 0.3362 -0.45228 0.33956 -0.45055 0.34292 C -0.44709 0.35027 -0.44772 0.35132 -0.44599 0.35909 C -0.44567 0.3614 -0.44504 0.36329 -0.44457 0.36539 C -0.44173 0.36287 -0.43559 0.35846 -0.43244 0.3551 C -0.42976 0.35237 -0.42756 0.34943 -0.42488 0.34712 C -0.42047 0.34271 -0.41118 0.33494 -0.41118 0.33515 C -0.41496 0.35006 -0.41291 0.34334 -0.41732 0.3551 C -0.4063 0.36707 -0.41244 0.35804 -0.40677 0.37148 C -0.40583 0.37358 -0.40362 0.37736 -0.40362 0.37757 L -0.24189 0.0888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24" y="6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8583E-6 -4.19992E-7 L -3.38583E-6 0.2501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4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79000"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961 0.00693 L -0.14961 0.00693 C -0.18677 0.00903 -0.18299 0.01008 -0.22079 0.00693 C -0.2263 0.0063 -0.23197 0.00483 -0.23732 0.00294 C -0.2389 0.00231 -0.24047 0.00168 -0.24189 0.00084 C -0.24347 -0.00021 -0.24488 -0.00189 -0.24646 -0.00315 C -0.2474 -0.00651 -0.24819 -0.01008 -0.24945 -0.01323 C -0.25024 -0.01554 -0.25165 -0.01722 -0.25244 -0.01932 C -0.25937 -0.0378 -0.25118 -0.02163 -0.26 -0.03738 C -0.26158 -0.04326 -0.26268 -0.04704 -0.26315 -0.05355 C -0.26394 -0.06636 -0.26378 -0.07917 -0.26457 -0.09198 C -0.26473 -0.09471 -0.26473 -0.09786 -0.26614 -0.09996 C -0.26803 -0.10311 -0.27386 -0.10437 -0.27669 -0.10605 C -0.2874 -0.11256 -0.28614 -0.11193 -0.29339 -0.11823 C -0.2978 -0.1155 -0.30299 -0.11424 -0.30693 -0.11004 C -0.31087 -0.10584 -0.3115 -0.09702 -0.31606 -0.09387 C -0.31906 -0.09198 -0.32205 -0.08967 -0.32504 -0.08799 C -0.33685 -0.08085 -0.32016 -0.09324 -0.33717 -0.0819 C -0.33874 -0.08085 -0.34016 -0.07917 -0.34173 -0.07791 C -0.34567 -0.07917 -0.35039 -0.07875 -0.35386 -0.0819 C -0.35606 -0.084 -0.35606 -0.08841 -0.35685 -0.09198 C -0.35811 -0.09723 -0.35858 -0.1029 -0.35984 -0.10815 C -0.36126 -0.11382 -0.36189 -0.11592 -0.36284 -0.12222 C -0.36457 -0.13314 -0.36378 -0.13293 -0.36583 -0.14238 C -0.36677 -0.14637 -0.36709 -0.15098 -0.36898 -0.15434 C -0.37606 -0.16862 -0.36677 -0.15161 -0.37795 -0.16652 C -0.37921 -0.1682 -0.37969 -0.17093 -0.38095 -0.17261 C -0.38236 -0.17429 -0.3841 -0.17513 -0.38551 -0.1766 C -0.38725 -0.17849 -0.38819 -0.18122 -0.39008 -0.18269 C -0.39213 -0.18437 -0.39921 -0.18731 -0.40221 -0.18878 C -0.41024 -0.18794 -0.41843 -0.1892 -0.4263 -0.18668 C -0.42788 -0.18626 -0.42756 -0.18269 -0.42788 -0.18059 C -0.42851 -0.17723 -0.42851 -0.17387 -0.42945 -0.17051 C -0.43008 -0.16778 -0.43165 -0.16526 -0.43244 -0.16253 C -0.43858 -0.14049 -0.42851 -0.16883 -0.43701 -0.14637 C -0.4378 -0.13818 -0.44047 -0.11277 -0.44142 -0.10815 C -0.44252 -0.10332 -0.44362 -0.0987 -0.44457 -0.09387 C -0.44567 -0.08736 -0.44583 -0.08022 -0.44756 -0.07371 C -0.44803 -0.07182 -0.44866 -0.06972 -0.44898 -0.06783 C -0.44992 -0.06321 -0.45039 -0.05628 -0.45213 -0.05166 C -0.45291 -0.04935 -0.4537 -0.04704 -0.45512 -0.04557 C -0.45638 -0.04431 -0.45811 -0.04389 -0.45969 -0.04347 C -0.46315 -0.04263 -0.46662 -0.04221 -0.47024 -0.04158 C -0.48032 -0.04221 -0.49039 -0.04179 -0.50047 -0.04347 C -0.50221 -0.04389 -0.51354 -0.05313 -0.51402 -0.05355 C -0.51717 -0.05628 -0.52032 -0.05859 -0.52315 -0.06174 C -0.53213 -0.0714 -0.52882 -0.06993 -0.53528 -0.0798 C -0.53654 -0.0819 -0.53827 -0.08379 -0.53969 -0.08589 C -0.54473 -0.10605 -0.54347 -0.09597 -0.54126 -0.12621 C -0.54016 -0.14028 -0.54032 -0.13461 -0.53827 -0.14427 C -0.53764 -0.147 -0.53748 -0.14994 -0.53669 -0.15245 C -0.53606 -0.15455 -0.53449 -0.15623 -0.5337 -0.15854 C -0.53165 -0.16484 -0.53039 -0.17198 -0.52914 -0.1787 C -0.52961 -0.18206 -0.52961 -0.18563 -0.53071 -0.18878 C -0.53165 -0.1913 -0.53386 -0.19256 -0.53528 -0.19466 C -0.53638 -0.19655 -0.53701 -0.19907 -0.53827 -0.20075 C -0.5411 -0.20474 -0.54362 -0.20516 -0.54725 -0.20684 C -0.55591 -0.20621 -0.56441 -0.206 -0.57307 -0.20474 C -0.57512 -0.20453 -0.57717 -0.2039 -0.57906 -0.20285 C -0.58079 -0.2018 -0.58205 -0.20012 -0.58362 -0.19886 C -0.58457 -0.19676 -0.58583 -0.19487 -0.58662 -0.19277 C -0.5874 -0.19088 -0.58725 -0.18836 -0.58819 -0.18668 C -0.58929 -0.18437 -0.59118 -0.18269 -0.5926 -0.18059 C -0.59323 -0.17786 -0.59354 -0.17534 -0.59417 -0.17261 C -0.59465 -0.17051 -0.59528 -0.16862 -0.59575 -0.16652 C -0.59701 -0.1598 -0.5978 -0.15098 -0.59874 -0.14427 C -0.59921 -0.14091 -0.59969 -0.13755 -0.60016 -0.13419 C -0.60079 -0.12075 -0.60095 -0.10731 -0.60173 -0.09387 C -0.60205 -0.08988 -0.6011 -0.08463 -0.60331 -0.0819 C -0.60536 -0.07896 -0.60929 -0.08043 -0.61228 -0.0798 C -0.62756 -0.07665 -0.62394 -0.0777 -0.6441 -0.07581 C -0.65055 -0.08043 -0.65764 -0.084 -0.66378 -0.08988 C -0.66693 -0.09303 -0.66898 -0.09786 -0.67134 -0.10206 C -0.67606 -0.11046 -0.68079 -0.11907 -0.68488 -0.12831 C -0.68646 -0.13167 -0.68819 -0.13482 -0.68945 -0.13839 C -0.69071 -0.14217 -0.69134 -0.14637 -0.69244 -0.15035 C -0.69622 -0.164 -0.69654 -0.16127 -0.7 -0.1787 C -0.70425 -0.19949 -0.69701 -0.19949 -0.71213 -0.227 C -0.72 -0.24149 -0.72756 -0.23981 -0.73622 -0.24716 C -0.73843 -0.24905 -0.74016 -0.25178 -0.74236 -0.25325 C -0.74425 -0.25451 -0.7463 -0.25451 -0.74835 -0.25514 C -0.75953 -0.25451 -0.77055 -0.25451 -0.78158 -0.25325 C -0.78331 -0.25304 -0.78457 -0.25157 -0.78614 -0.25115 C -0.78914 -0.25031 -0.79228 -0.24989 -0.79528 -0.24926 C -0.79622 -0.24107 -0.79748 -0.23309 -0.79827 -0.2249 C -0.8 -0.20873 -0.79874 -0.21545 -0.80126 -0.20474 C -0.80173 -0.19613 -0.80221 -0.18731 -0.80284 -0.1787 C -0.80315 -0.17324 -0.80252 -0.16736 -0.80425 -0.16253 C -0.80599 -0.15812 -0.81795 -0.15686 -0.81937 -0.15644 C -0.82142 -0.15581 -0.82347 -0.15476 -0.82551 -0.15434 C -0.83055 -0.1535 -0.83559 -0.15329 -0.84063 -0.15245 C -0.85921 -0.1491 -0.83528 -0.1514 -0.85874 -0.14847 C -0.86583 -0.14742 -0.87984 -0.14637 -0.87984 -0.14637 L -0.86331 -0.14427 " pathEditMode="relative" ptsTypes="AAAAAAAAAAAAAAAAAAAAAAAAAAAAAAAAAAAAAAAAAAAAAAAAAAAAAAAAAAAAAAAAAAAAAAAAAAAAAAAAAAAAAAAAAAAAAA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文鼎新藝體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2019-10-29T03:09:35Z</dcterms:modified>
  <dc:language>zh-TW</dc:language>
</cp:coreProperties>
</file>