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480" y="167640"/>
            <a:ext cx="5867400" cy="2286000"/>
          </a:xfrm>
          <a:prstGeom prst="wedgeEllipseCallout">
            <a:avLst>
              <a:gd name="adj1" fmla="val -27216"/>
              <a:gd name="adj2" fmla="val 828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365760" y="685800"/>
            <a:ext cx="2743200" cy="1524000"/>
          </a:xfrm>
          <a:prstGeom prst="wedgeRoundRectCallout">
            <a:avLst>
              <a:gd name="adj1" fmla="val -4166"/>
              <a:gd name="adj2" fmla="val 8450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00FF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一見如故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3529860" y="731520"/>
            <a:ext cx="2819400" cy="1432560"/>
          </a:xfrm>
          <a:prstGeom prst="wedgeRectCallout">
            <a:avLst>
              <a:gd name="adj1" fmla="val -7861"/>
              <a:gd name="adj2" fmla="val 7952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一鼓作氣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697345" y="731520"/>
            <a:ext cx="3383280" cy="1524000"/>
          </a:xfrm>
          <a:prstGeom prst="wedgeEllipseCallout">
            <a:avLst>
              <a:gd name="adj1" fmla="val -11374"/>
              <a:gd name="adj2" fmla="val 84500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向下箭號圖說文字 1"/>
          <p:cNvSpPr/>
          <p:nvPr/>
        </p:nvSpPr>
        <p:spPr>
          <a:xfrm>
            <a:off x="2088420" y="944880"/>
            <a:ext cx="3275580" cy="1539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7126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47240" y="1082040"/>
            <a:ext cx="3017520" cy="15240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我想想</a:t>
            </a:r>
            <a:r>
              <a:rPr lang="en-US" altLang="zh-TW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...</a:t>
            </a:r>
            <a:endParaRPr lang="zh-TW" alt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366574" y="1007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5136960" y="503675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284720" y="432000"/>
            <a:ext cx="2651760" cy="1838760"/>
          </a:xfrm>
          <a:prstGeom prst="wedgeRoundRectCallout">
            <a:avLst>
              <a:gd name="adj1" fmla="val -24856"/>
              <a:gd name="adj2" fmla="val 691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</a:rPr>
              <a:t>一時忘記</a:t>
            </a:r>
          </a:p>
        </p:txBody>
      </p:sp>
      <p:pic>
        <p:nvPicPr>
          <p:cNvPr id="18" name="圖片 17"/>
          <p:cNvPicPr/>
          <p:nvPr/>
        </p:nvPicPr>
        <p:blipFill>
          <a:blip r:embed="rId4"/>
          <a:stretch/>
        </p:blipFill>
        <p:spPr>
          <a:xfrm>
            <a:off x="2721240" y="180053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7017" l="3541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5405">
            <a:off x="4399276" y="3515102"/>
            <a:ext cx="1150265" cy="1653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1654E-6 3.35993E-7 L -7.71654E-6 3.35993E-7 C 0.00047 0.02814 0.00062 0.05628 0.00141 0.08463 C 0.00157 0.08862 0.00267 0.09261 0.00299 0.0966 C 0.00362 0.10479 0.00377 0.11277 0.0044 0.12096 C 0.00472 0.12495 0.00551 0.12894 0.00598 0.13293 C 0.00661 0.13902 0.00692 0.14511 0.00755 0.1512 C 0.00803 0.15645 0.0085 0.16191 0.00897 0.16716 C 0.0096 0.17451 0.00976 0.18207 0.01054 0.18942 C 0.01117 0.19614 0.01275 0.20286 0.01354 0.20958 C 0.0148 0.22134 0.0148 0.22323 0.01653 0.23373 C 0.02141 0.2625 0.01354 0.21378 0.0211 0.25389 C 0.02157 0.25662 0.02188 0.25935 0.02267 0.26208 C 0.02346 0.26544 0.02488 0.26859 0.02566 0.27216 C 0.02803 0.28266 0.02598 0.27993 0.02866 0.28812 C 0.0296 0.29085 0.03086 0.29337 0.03165 0.29631 C 0.03243 0.29883 0.03243 0.30177 0.03322 0.30429 C 0.03385 0.3066 0.03543 0.30807 0.03621 0.31038 C 0.04425 0.33453 0.03196 0.30975 0.04677 0.34272 C 0.04834 0.34608 0.04976 0.34944 0.05133 0.3528 C 0.05322 0.35679 0.05574 0.36036 0.05732 0.36477 C 0.05842 0.3675 0.05889 0.37065 0.06047 0.37296 C 0.06157 0.37464 0.06346 0.37527 0.06488 0.37695 C 0.06661 0.37863 0.06803 0.38094 0.06944 0.38304 C 0.06991 0.38493 0.07023 0.38703 0.07102 0.38892 C 0.07228 0.39249 0.07716 0.40026 0.07858 0.4032 C 0.08015 0.40635 0.08125 0.41012 0.08314 0.41327 C 0.08582 0.41768 0.08944 0.42083 0.09212 0.42524 C 0.09464 0.42923 0.09684 0.43364 0.09968 0.43742 C 0.10141 0.43973 0.10393 0.44099 0.10582 0.44351 C 0.10708 0.44519 0.10755 0.44771 0.10881 0.44939 C 0.11054 0.45191 0.11306 0.45317 0.1148 0.45548 C 0.11606 0.45716 0.11653 0.45989 0.11779 0.46157 C 0.12015 0.46451 0.12299 0.46682 0.12535 0.46955 C 0.12708 0.47144 0.12834 0.47375 0.12991 0.47564 C 0.13133 0.47711 0.13306 0.47816 0.13448 0.47963 C 0.13763 0.48341 0.13999 0.48866 0.14362 0.49181 C 0.14503 0.49307 0.14677 0.49433 0.14803 0.4958 C 0.15023 0.49832 0.15196 0.50147 0.15417 0.50399 C 0.16157 0.51176 0.1611 0.51092 0.16771 0.51407 C 0.17039 0.51659 0.17527 0.52163 0.17826 0.52415 C 0.18031 0.52562 0.18236 0.52667 0.1844 0.52814 C 0.18598 0.52919 0.18724 0.53108 0.18897 0.53213 C 0.19086 0.53318 0.19306 0.53318 0.19495 0.53423 C 0.197 0.53528 0.19905 0.53675 0.20094 0.53822 C 0.20251 0.53927 0.20377 0.54116 0.20551 0.54221 C 0.2074 0.54326 0.2096 0.54305 0.21165 0.54431 C 0.23149 0.55523 0.21606 0.55019 0.23117 0.55439 C 0.23322 0.55565 0.23511 0.55733 0.23732 0.55838 C 0.23921 0.55922 0.24125 0.55964 0.2433 0.56027 C 0.24488 0.5609 0.24629 0.56174 0.24787 0.56237 C 0.26141 0.57602 0.24472 0.55943 0.26598 0.57854 C 0.26897 0.58127 0.2718 0.58442 0.27511 0.58652 C 0.27795 0.58841 0.2811 0.58925 0.28409 0.59051 C 0.297 0.60416 0.28787 0.59576 0.30834 0.60878 C 0.32094 0.61655 0.31306 0.61361 0.32503 0.61676 C 0.32692 0.61823 0.32881 0.62012 0.33102 0.62075 C 0.33495 0.62222 0.33905 0.62201 0.34314 0.62285 C 0.34519 0.62327 0.34708 0.62411 0.34913 0.62495 C 0.35621 0.62348 0.36346 0.62327 0.37039 0.62075 C 0.37228 0.62012 0.3822 0.61109 0.38393 0.60878 C 0.38519 0.6071 0.38582 0.60458 0.38692 0.60269 C 0.38834 0.60038 0.39023 0.59891 0.39149 0.5966 C 0.39369 0.59282 0.3959 0.58883 0.39747 0.58463 C 0.39858 0.5819 0.39921 0.57896 0.40062 0.57644 C 0.40173 0.57413 0.40362 0.57245 0.40503 0.57035 C 0.40866 0.55607 0.40362 0.5735 0.41117 0.55838 C 0.41196 0.55649 0.41196 0.55418 0.41259 0.55229 C 0.41338 0.55019 0.41574 0.5462 0.41574 0.5462 L 0.41574 0.5462 " pathEditMode="relative" ptsTypes="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35 -0.06279 L 0.02535 -0.06258 C 0.02818 -0.04599 0.02818 -0.04746 0.02992 -0.03255 C 0.03181 -0.01575 0.02897 -0.02268 0.03401 -0.01239 C 0.03496 -0.00777 0.03511 -0.00294 0.03574 0.00168 C 0.03622 0.00378 0.03748 0.00567 0.03748 0.00777 C 0.03748 0.03402 0.03669 0.06006 0.03574 0.08631 C 0.03527 0.10332 0.03385 0.10206 0.03133 0.11865 C 0.0307 0.12201 0.0307 0.12558 0.02992 0.12873 C 0.02897 0.13104 0.0274 0.13272 0.02677 0.13482 C 0.02472 0.14007 0.0233 0.14595 0.02063 0.15099 C 0.01984 0.15288 0.01858 0.15477 0.01779 0.15687 C 0.017 0.15876 0.017 0.16107 0.01622 0.16296 C 0.01543 0.16527 0.01385 0.16695 0.01322 0.16905 C 0.01212 0.17094 0.01212 0.17325 0.01165 0.17514 C 0.01055 0.17723 0.00944 0.17891 0.00866 0.18122 C 0.00803 0.18311 0.00803 0.18542 0.00724 0.1871 C 0.00598 0.18962 0.00378 0.19088 0.00267 0.19298 C -0.00693 0.20957 0.00047 0.20159 -0.00804 0.20936 C -0.01056 0.22007 -0.00804 0.21146 -0.01402 0.22133 C -0.02032 0.23162 -0.01323 0.22406 -0.02158 0.23162 C -0.02646 0.24044 -0.02252 0.2354 -0.02914 0.2417 C -0.04331 0.25535 -0.03654 0.25157 -0.04567 0.25577 C -0.04772 0.2585 -0.04945 0.26144 -0.05182 0.26375 C -0.05323 0.26501 -0.05496 0.26501 -0.0567 0.26585 C -0.07496 0.27656 -0.05166 0.26375 -0.06693 0.27362 C -0.06851 0.27488 -0.07008 0.27488 -0.0715 0.27572 C -0.07308 0.27698 -0.07433 0.27887 -0.07591 0.27992 C -0.08095 0.2837 -0.08426 0.28496 -0.08961 0.2879 C -0.09103 0.28979 -0.09229 0.29252 -0.09418 0.29399 C -0.09591 0.29546 -0.09811 0.29525 -0.10032 0.29609 C -0.10205 0.29672 -0.10363 0.29693 -0.10504 0.29819 C -0.10662 0.29903 -0.10756 0.30113 -0.1093 0.30197 C -0.11197 0.30386 -0.11764 0.30533 -0.12016 0.30617 C -0.12174 0.30659 -0.12284 0.30764 -0.12441 0.30827 C -0.12741 0.3089 -0.13056 0.30953 -0.13386 0.31016 C -0.14914 0.31373 -0.13292 0.311 -0.15607 0.31436 L -0.25134 0.31226 C -0.25292 0.31226 -0.25433 0.31079 -0.25591 0.31016 C -0.25796 0.30953 -0.25985 0.30848 -0.26205 0.30827 C -0.2663 0.30722 -0.26993 0.30659 -0.27402 0.30617 C -0.27717 0.30491 -0.28 0.30323 -0.28315 0.30197 C -0.28504 0.30155 -0.28725 0.30092 -0.28914 0.30008 C -0.29166 0.29903 -0.29418 0.29714 -0.2967 0.29609 C -0.29874 0.29525 -0.30079 0.29483 -0.30268 0.29399 C -0.30489 0.29294 -0.30678 0.29126 -0.30882 0.28979 C -0.31134 0.28853 -0.31386 0.28727 -0.31638 0.28601 C -0.31843 0.28475 -0.32032 0.28307 -0.32237 0.28202 C -0.32489 0.28034 -0.32756 0.2795 -0.32993 0.27782 C -0.3378 0.2732 -0.33512 0.27404 -0.34363 0.26795 C -0.34662 0.26564 -0.34977 0.26375 -0.3526 0.26165 C -0.36615 0.25157 -0.36126 0.25451 -0.37071 0.24569 C -0.37229 0.24422 -0.37402 0.24338 -0.37528 0.2417 C -0.38237 0.23225 -0.38111 0.23078 -0.38583 0.21923 C -0.38678 0.21734 -0.38788 0.21545 -0.38898 0.21335 C -0.39229 0.19529 -0.39071 0.20243 -0.39339 0.1913 C -0.39229 0.16611 -0.39528 0.16737 -0.38898 0.15288 C -0.38804 0.15078 -0.38725 0.14868 -0.38583 0.14679 C -0.38457 0.14511 -0.38284 0.14427 -0.38142 0.1428 C -0.37528 0.14427 -0.36867 0.14322 -0.36315 0.14679 C -0.36126 0.14826 -0.35922 0.14994 -0.35717 0.15099 C -0.35402 0.15246 -0.34662 0.15393 -0.34363 0.15498 C -0.34 0.15603 -0.33449 0.1596 -0.3315 0.16107 C -0.32851 0.16233 -0.32552 0.1638 -0.32237 0.16485 C -0.31544 0.16779 -0.30819 0.16968 -0.30126 0.17304 C -0.29827 0.1743 -0.29512 0.17535 -0.29213 0.17681 C -0.29056 0.17807 -0.2893 0.17996 -0.28756 0.18122 C -0.28378 0.18374 -0.27969 0.18626 -0.27559 0.1892 C -0.27213 0.19172 -0.26819 0.19361 -0.26489 0.19718 C -0.26363 0.19907 -0.26205 0.20159 -0.26048 0.20327 C -0.25748 0.20621 -0.25433 0.20873 -0.25134 0.21146 C -0.24977 0.21272 -0.24804 0.21377 -0.24678 0.21545 C -0.23355 0.23309 -0.2504 0.21146 -0.2378 0.22553 C -0.23607 0.22742 -0.23496 0.22973 -0.23323 0.23162 C -0.2304 0.23456 -0.22756 0.23792 -0.22426 0.2396 L -0.21512 0.24359 C -0.21056 0.24275 -0.20583 0.24296 -0.20158 0.2417 C -0.19985 0.24107 -0.19685 0.23771 -0.19685 0.23792 L -0.20315 0.2396 " pathEditMode="relative" rAng="0" ptsTypes="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31" y="188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文鼎超黑</vt:lpstr>
      <vt:lpstr>文鼎新潮ＰＯＰ體P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2019-10-29T03:10:13Z</dcterms:modified>
  <dc:language>zh-TW</dc:language>
</cp:coreProperties>
</file>