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91" autoAdjust="0"/>
    <p:restoredTop sz="94660"/>
  </p:normalViewPr>
  <p:slideViewPr>
    <p:cSldViewPr snapToGrid="0">
      <p:cViewPr varScale="1">
        <p:scale>
          <a:sx n="61" d="100"/>
          <a:sy n="61" d="100"/>
        </p:scale>
        <p:origin x="-5622" y="12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448560" y="295152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09180" y="-30480"/>
            <a:ext cx="4678680" cy="1706880"/>
          </a:xfrm>
          <a:prstGeom prst="wedgeEllipseCallout">
            <a:avLst>
              <a:gd name="adj1" fmla="val -41354"/>
              <a:gd name="adj2" fmla="val 1607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6" name="圓角矩形圖說文字 5"/>
          <p:cNvSpPr/>
          <p:nvPr/>
        </p:nvSpPr>
        <p:spPr>
          <a:xfrm>
            <a:off x="1668360" y="883920"/>
            <a:ext cx="2065200" cy="1385160"/>
          </a:xfrm>
          <a:prstGeom prst="wedgeRoundRectCallout">
            <a:avLst>
              <a:gd name="adj1" fmla="val -1646"/>
              <a:gd name="adj2" fmla="val 13401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一見如故</a:t>
            </a:r>
          </a:p>
        </p:txBody>
      </p:sp>
      <p:sp>
        <p:nvSpPr>
          <p:cNvPr id="11" name="圓角矩形圖說文字 10"/>
          <p:cNvSpPr/>
          <p:nvPr/>
        </p:nvSpPr>
        <p:spPr>
          <a:xfrm>
            <a:off x="8434920" y="634200"/>
            <a:ext cx="2065200" cy="1385160"/>
          </a:xfrm>
          <a:prstGeom prst="wedgeRoundRectCallout">
            <a:avLst>
              <a:gd name="adj1" fmla="val -56254"/>
              <a:gd name="adj2" fmla="val 14281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一鼓作氣</a:t>
            </a:r>
            <a:endParaRPr lang="zh-TW" altLang="en-US" dirty="0"/>
          </a:p>
        </p:txBody>
      </p:sp>
      <p:sp>
        <p:nvSpPr>
          <p:cNvPr id="12" name="圓角矩形圖說文字 11"/>
          <p:cNvSpPr/>
          <p:nvPr/>
        </p:nvSpPr>
        <p:spPr>
          <a:xfrm>
            <a:off x="4483560" y="634200"/>
            <a:ext cx="2065200" cy="1385160"/>
          </a:xfrm>
          <a:prstGeom prst="wedgeRoundRectCallout">
            <a:avLst>
              <a:gd name="adj1" fmla="val -1646"/>
              <a:gd name="adj2" fmla="val 13401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一鼓作氣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440080" y="302892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2621820" y="685800"/>
            <a:ext cx="1706340" cy="1203960"/>
          </a:xfrm>
          <a:prstGeom prst="wedgeRectCallout">
            <a:avLst>
              <a:gd name="adj1" fmla="val -49881"/>
              <a:gd name="adj2" fmla="val 1668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小</a:t>
            </a:r>
            <a:r>
              <a:rPr lang="zh-TW" altLang="en-US" dirty="0"/>
              <a:t>熊，那你呢</a:t>
            </a:r>
            <a:r>
              <a:rPr lang="zh-TW" altLang="en-US" dirty="0" smtClean="0"/>
              <a:t>？</a:t>
            </a:r>
            <a:endParaRPr lang="zh-TW" altLang="en-US" dirty="0"/>
          </a:p>
        </p:txBody>
      </p:sp>
      <p:sp>
        <p:nvSpPr>
          <p:cNvPr id="5" name="矩形圖說文字 4"/>
          <p:cNvSpPr/>
          <p:nvPr/>
        </p:nvSpPr>
        <p:spPr>
          <a:xfrm>
            <a:off x="5897880" y="929640"/>
            <a:ext cx="2134200" cy="1554720"/>
          </a:xfrm>
          <a:prstGeom prst="wedgeRectCallout">
            <a:avLst>
              <a:gd name="adj1" fmla="val -40833"/>
              <a:gd name="adj2" fmla="val 964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我想想</a:t>
            </a:r>
            <a:r>
              <a:rPr lang="en-US" altLang="zh-TW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1144653" y="319765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618635" y="317115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6461760" y="339180"/>
            <a:ext cx="2362200" cy="1856280"/>
          </a:xfrm>
          <a:prstGeom prst="wedgeRectCallout">
            <a:avLst>
              <a:gd name="adj1" fmla="val -27930"/>
              <a:gd name="adj2" fmla="val 854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一時忘記</a:t>
            </a:r>
          </a:p>
          <a:p>
            <a:pPr algn="ctr"/>
            <a:r>
              <a:rPr lang="en-US" altLang="zh-TW" dirty="0" smtClean="0"/>
              <a:t>...</a:t>
            </a:r>
            <a:endParaRPr lang="en-US" altLang="zh-TW" dirty="0"/>
          </a:p>
        </p:txBody>
      </p:sp>
      <p:pic>
        <p:nvPicPr>
          <p:cNvPr id="6" name="圖片 5"/>
          <p:cNvPicPr/>
          <p:nvPr/>
        </p:nvPicPr>
        <p:blipFill>
          <a:blip r:embed="rId2"/>
          <a:stretch/>
        </p:blipFill>
        <p:spPr>
          <a:xfrm>
            <a:off x="11235660" y="465573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2"/>
          <a:stretch/>
        </p:blipFill>
        <p:spPr>
          <a:xfrm>
            <a:off x="6738182" y="2378872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2"/>
          <a:stretch/>
        </p:blipFill>
        <p:spPr>
          <a:xfrm>
            <a:off x="11371560" y="117303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2"/>
          <a:stretch/>
        </p:blipFill>
        <p:spPr>
          <a:xfrm>
            <a:off x="11073228" y="37693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0" name="圖片 9"/>
          <p:cNvPicPr/>
          <p:nvPr/>
        </p:nvPicPr>
        <p:blipFill>
          <a:blip r:embed="rId2"/>
          <a:stretch/>
        </p:blipFill>
        <p:spPr>
          <a:xfrm>
            <a:off x="10971710" y="2587207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1" name="圖片 10"/>
          <p:cNvPicPr/>
          <p:nvPr/>
        </p:nvPicPr>
        <p:blipFill>
          <a:blip r:embed="rId2"/>
          <a:stretch/>
        </p:blipFill>
        <p:spPr>
          <a:xfrm>
            <a:off x="9899640" y="54160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2" name="圖片 11"/>
          <p:cNvPicPr/>
          <p:nvPr/>
        </p:nvPicPr>
        <p:blipFill>
          <a:blip r:embed="rId2"/>
          <a:stretch/>
        </p:blipFill>
        <p:spPr>
          <a:xfrm>
            <a:off x="9618182" y="-1909756"/>
            <a:ext cx="22457987" cy="10585321"/>
          </a:xfrm>
          <a:prstGeom prst="rect">
            <a:avLst/>
          </a:prstGeom>
          <a:ln>
            <a:noFill/>
          </a:ln>
        </p:spPr>
      </p:pic>
      <p:pic>
        <p:nvPicPr>
          <p:cNvPr id="13" name="圖片 12"/>
          <p:cNvPicPr/>
          <p:nvPr/>
        </p:nvPicPr>
        <p:blipFill>
          <a:blip r:embed="rId2"/>
          <a:stretch/>
        </p:blipFill>
        <p:spPr>
          <a:xfrm>
            <a:off x="9931560" y="273544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4" name="圖片 13"/>
          <p:cNvPicPr/>
          <p:nvPr/>
        </p:nvPicPr>
        <p:blipFill>
          <a:blip r:embed="rId2"/>
          <a:stretch/>
        </p:blipFill>
        <p:spPr>
          <a:xfrm>
            <a:off x="9326331" y="3353924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5" name="圖片 14"/>
          <p:cNvPicPr/>
          <p:nvPr/>
        </p:nvPicPr>
        <p:blipFill>
          <a:blip r:embed="rId2"/>
          <a:stretch/>
        </p:blipFill>
        <p:spPr>
          <a:xfrm>
            <a:off x="5327623" y="362445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6" name="圖片 15"/>
          <p:cNvPicPr/>
          <p:nvPr/>
        </p:nvPicPr>
        <p:blipFill>
          <a:blip r:embed="rId2"/>
          <a:stretch/>
        </p:blipFill>
        <p:spPr>
          <a:xfrm>
            <a:off x="10315478" y="413691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7" name="圖片 16"/>
          <p:cNvPicPr/>
          <p:nvPr/>
        </p:nvPicPr>
        <p:blipFill>
          <a:blip r:embed="rId2"/>
          <a:stretch/>
        </p:blipFill>
        <p:spPr>
          <a:xfrm>
            <a:off x="3763358" y="1596072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8" name="圖片 17"/>
          <p:cNvPicPr/>
          <p:nvPr/>
        </p:nvPicPr>
        <p:blipFill>
          <a:blip r:embed="rId2"/>
          <a:stretch/>
        </p:blipFill>
        <p:spPr>
          <a:xfrm>
            <a:off x="6450228" y="2426944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9" name="圖片 18"/>
          <p:cNvPicPr/>
          <p:nvPr/>
        </p:nvPicPr>
        <p:blipFill>
          <a:blip r:embed="rId2"/>
          <a:stretch/>
        </p:blipFill>
        <p:spPr>
          <a:xfrm>
            <a:off x="11744015" y="448347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0" name="圖片 19"/>
          <p:cNvPicPr/>
          <p:nvPr/>
        </p:nvPicPr>
        <p:blipFill>
          <a:blip r:embed="rId2"/>
          <a:stretch/>
        </p:blipFill>
        <p:spPr>
          <a:xfrm>
            <a:off x="11802120" y="53607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1" name="圖片 20"/>
          <p:cNvPicPr/>
          <p:nvPr/>
        </p:nvPicPr>
        <p:blipFill>
          <a:blip r:embed="rId2"/>
          <a:stretch/>
        </p:blipFill>
        <p:spPr>
          <a:xfrm>
            <a:off x="3389065" y="38611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2" name="圖片 21"/>
          <p:cNvPicPr/>
          <p:nvPr/>
        </p:nvPicPr>
        <p:blipFill>
          <a:blip r:embed="rId2"/>
          <a:stretch/>
        </p:blipFill>
        <p:spPr>
          <a:xfrm>
            <a:off x="10550160" y="16215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3" name="圖片 22"/>
          <p:cNvPicPr/>
          <p:nvPr/>
        </p:nvPicPr>
        <p:blipFill>
          <a:blip r:embed="rId2"/>
          <a:stretch/>
        </p:blipFill>
        <p:spPr>
          <a:xfrm>
            <a:off x="10289900" y="615309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4" name="圖片 23"/>
          <p:cNvPicPr/>
          <p:nvPr/>
        </p:nvPicPr>
        <p:blipFill>
          <a:blip r:embed="rId2"/>
          <a:stretch/>
        </p:blipFill>
        <p:spPr>
          <a:xfrm>
            <a:off x="1403251" y="3882127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5" name="圖片 24"/>
          <p:cNvPicPr/>
          <p:nvPr/>
        </p:nvPicPr>
        <p:blipFill>
          <a:blip r:embed="rId2"/>
          <a:stretch/>
        </p:blipFill>
        <p:spPr>
          <a:xfrm>
            <a:off x="373642" y="3972262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6" name="圖片 25"/>
          <p:cNvPicPr/>
          <p:nvPr/>
        </p:nvPicPr>
        <p:blipFill>
          <a:blip r:embed="rId2"/>
          <a:stretch/>
        </p:blipFill>
        <p:spPr>
          <a:xfrm>
            <a:off x="11261220" y="362445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7" name="圖片 26"/>
          <p:cNvPicPr/>
          <p:nvPr/>
        </p:nvPicPr>
        <p:blipFill>
          <a:blip r:embed="rId2"/>
          <a:stretch/>
        </p:blipFill>
        <p:spPr>
          <a:xfrm>
            <a:off x="4110307" y="2998402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8" name="圖片 27"/>
          <p:cNvPicPr/>
          <p:nvPr/>
        </p:nvPicPr>
        <p:blipFill>
          <a:blip r:embed="rId2"/>
          <a:stretch/>
        </p:blipFill>
        <p:spPr>
          <a:xfrm>
            <a:off x="4728793" y="3235072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9" name="圖片 28"/>
          <p:cNvPicPr/>
          <p:nvPr/>
        </p:nvPicPr>
        <p:blipFill>
          <a:blip r:embed="rId2"/>
          <a:stretch/>
        </p:blipFill>
        <p:spPr>
          <a:xfrm>
            <a:off x="6882937" y="3923109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30" name="圖片 29"/>
          <p:cNvPicPr/>
          <p:nvPr/>
        </p:nvPicPr>
        <p:blipFill>
          <a:blip r:embed="rId2"/>
          <a:stretch/>
        </p:blipFill>
        <p:spPr>
          <a:xfrm>
            <a:off x="7042515" y="46906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31" name="圖片 30"/>
          <p:cNvPicPr/>
          <p:nvPr/>
        </p:nvPicPr>
        <p:blipFill>
          <a:blip r:embed="rId2"/>
          <a:stretch/>
        </p:blipFill>
        <p:spPr>
          <a:xfrm>
            <a:off x="2013126" y="-1523281"/>
            <a:ext cx="22457987" cy="10585321"/>
          </a:xfrm>
          <a:prstGeom prst="rect">
            <a:avLst/>
          </a:prstGeom>
          <a:ln>
            <a:noFill/>
          </a:ln>
        </p:spPr>
      </p:pic>
      <p:pic>
        <p:nvPicPr>
          <p:cNvPr id="32" name="圖片 31"/>
          <p:cNvPicPr/>
          <p:nvPr/>
        </p:nvPicPr>
        <p:blipFill>
          <a:blip r:embed="rId2"/>
          <a:stretch/>
        </p:blipFill>
        <p:spPr>
          <a:xfrm>
            <a:off x="-4346057" y="-2128893"/>
            <a:ext cx="22457987" cy="10585321"/>
          </a:xfrm>
          <a:prstGeom prst="rect">
            <a:avLst/>
          </a:prstGeom>
          <a:ln>
            <a:noFill/>
          </a:ln>
        </p:spPr>
      </p:pic>
      <p:pic>
        <p:nvPicPr>
          <p:cNvPr id="33" name="圖片 32"/>
          <p:cNvPicPr/>
          <p:nvPr/>
        </p:nvPicPr>
        <p:blipFill>
          <a:blip r:embed="rId2"/>
          <a:stretch/>
        </p:blipFill>
        <p:spPr>
          <a:xfrm>
            <a:off x="-1610812" y="-2593958"/>
            <a:ext cx="22457987" cy="10585321"/>
          </a:xfrm>
          <a:prstGeom prst="rect">
            <a:avLst/>
          </a:prstGeom>
          <a:ln>
            <a:noFill/>
          </a:ln>
        </p:spPr>
      </p:pic>
      <p:pic>
        <p:nvPicPr>
          <p:cNvPr id="34" name="圖片 33"/>
          <p:cNvPicPr/>
          <p:nvPr/>
        </p:nvPicPr>
        <p:blipFill>
          <a:blip r:embed="rId2"/>
          <a:stretch/>
        </p:blipFill>
        <p:spPr>
          <a:xfrm>
            <a:off x="-462663" y="-3190577"/>
            <a:ext cx="22457987" cy="10585321"/>
          </a:xfrm>
          <a:prstGeom prst="rect">
            <a:avLst/>
          </a:prstGeom>
          <a:ln>
            <a:noFill/>
          </a:ln>
        </p:spPr>
      </p:pic>
      <p:pic>
        <p:nvPicPr>
          <p:cNvPr id="35" name="圖片 34"/>
          <p:cNvPicPr/>
          <p:nvPr/>
        </p:nvPicPr>
        <p:blipFill>
          <a:blip r:embed="rId2"/>
          <a:stretch/>
        </p:blipFill>
        <p:spPr>
          <a:xfrm>
            <a:off x="1446666" y="-3796189"/>
            <a:ext cx="22457987" cy="10585321"/>
          </a:xfrm>
          <a:prstGeom prst="rect">
            <a:avLst/>
          </a:prstGeom>
          <a:ln>
            <a:noFill/>
          </a:ln>
        </p:spPr>
      </p:pic>
      <p:pic>
        <p:nvPicPr>
          <p:cNvPr id="36" name="圖片 35"/>
          <p:cNvPicPr/>
          <p:nvPr/>
        </p:nvPicPr>
        <p:blipFill>
          <a:blip r:embed="rId2"/>
          <a:stretch/>
        </p:blipFill>
        <p:spPr>
          <a:xfrm>
            <a:off x="2456644" y="-3965617"/>
            <a:ext cx="22457987" cy="10585321"/>
          </a:xfrm>
          <a:prstGeom prst="rect">
            <a:avLst/>
          </a:prstGeom>
          <a:ln>
            <a:noFill/>
          </a:ln>
        </p:spPr>
      </p:pic>
      <p:pic>
        <p:nvPicPr>
          <p:cNvPr id="37" name="圖片 36"/>
          <p:cNvPicPr/>
          <p:nvPr/>
        </p:nvPicPr>
        <p:blipFill>
          <a:blip r:embed="rId2"/>
          <a:stretch/>
        </p:blipFill>
        <p:spPr>
          <a:xfrm>
            <a:off x="3453669" y="-4179489"/>
            <a:ext cx="22457987" cy="10585321"/>
          </a:xfrm>
          <a:prstGeom prst="rect">
            <a:avLst/>
          </a:prstGeom>
          <a:ln>
            <a:noFill/>
          </a:ln>
        </p:spPr>
      </p:pic>
      <p:pic>
        <p:nvPicPr>
          <p:cNvPr id="38" name="圖片 37"/>
          <p:cNvPicPr/>
          <p:nvPr/>
        </p:nvPicPr>
        <p:blipFill>
          <a:blip r:embed="rId2"/>
          <a:stretch/>
        </p:blipFill>
        <p:spPr>
          <a:xfrm>
            <a:off x="5535277" y="-4396597"/>
            <a:ext cx="22457987" cy="10585321"/>
          </a:xfrm>
          <a:prstGeom prst="rect">
            <a:avLst/>
          </a:prstGeom>
          <a:ln>
            <a:noFill/>
          </a:ln>
        </p:spPr>
      </p:pic>
      <p:pic>
        <p:nvPicPr>
          <p:cNvPr id="39" name="圖片 38"/>
          <p:cNvPicPr/>
          <p:nvPr/>
        </p:nvPicPr>
        <p:blipFill>
          <a:blip r:embed="rId2"/>
          <a:stretch/>
        </p:blipFill>
        <p:spPr>
          <a:xfrm>
            <a:off x="6168793" y="-4427742"/>
            <a:ext cx="22457987" cy="10585321"/>
          </a:xfrm>
          <a:prstGeom prst="rect">
            <a:avLst/>
          </a:prstGeom>
          <a:ln>
            <a:noFill/>
          </a:ln>
        </p:spPr>
      </p:pic>
      <p:pic>
        <p:nvPicPr>
          <p:cNvPr id="40" name="圖片 39"/>
          <p:cNvPicPr/>
          <p:nvPr/>
        </p:nvPicPr>
        <p:blipFill>
          <a:blip r:embed="rId2"/>
          <a:stretch/>
        </p:blipFill>
        <p:spPr>
          <a:xfrm>
            <a:off x="7241625" y="-4567543"/>
            <a:ext cx="22457987" cy="10585321"/>
          </a:xfrm>
          <a:prstGeom prst="rect">
            <a:avLst/>
          </a:prstGeom>
          <a:ln>
            <a:noFill/>
          </a:ln>
        </p:spPr>
      </p:pic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7494040" y="-4646948"/>
            <a:ext cx="22457987" cy="10585321"/>
          </a:xfrm>
          <a:prstGeom prst="rect">
            <a:avLst/>
          </a:prstGeom>
          <a:ln>
            <a:noFill/>
          </a:ln>
        </p:spPr>
      </p:pic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8350673" y="-4664244"/>
            <a:ext cx="22457987" cy="10585321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2"/>
          <a:stretch/>
        </p:blipFill>
        <p:spPr>
          <a:xfrm>
            <a:off x="10878683" y="-4584839"/>
            <a:ext cx="22457987" cy="10585321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2"/>
          <a:stretch/>
        </p:blipFill>
        <p:spPr>
          <a:xfrm>
            <a:off x="11572814" y="-4554702"/>
            <a:ext cx="22457987" cy="10585321"/>
          </a:xfrm>
          <a:prstGeom prst="rect">
            <a:avLst/>
          </a:prstGeom>
          <a:ln>
            <a:noFill/>
          </a:ln>
        </p:spPr>
      </p:pic>
      <p:pic>
        <p:nvPicPr>
          <p:cNvPr id="45" name="圖片 44"/>
          <p:cNvPicPr/>
          <p:nvPr/>
        </p:nvPicPr>
        <p:blipFill>
          <a:blip r:embed="rId2"/>
          <a:stretch/>
        </p:blipFill>
        <p:spPr>
          <a:xfrm>
            <a:off x="11841069" y="-4554408"/>
            <a:ext cx="22457987" cy="10585321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2"/>
          <a:stretch/>
        </p:blipFill>
        <p:spPr>
          <a:xfrm>
            <a:off x="12084677" y="-4616811"/>
            <a:ext cx="22457987" cy="10585321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9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Words>27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2019-10-29T03:09:28Z</dcterms:modified>
  <dc:language>zh-TW</dc:language>
</cp:coreProperties>
</file>