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B8FF"/>
    <a:srgbClr val="EE8BFF"/>
    <a:srgbClr val="F49F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16" autoAdjust="0"/>
    <p:restoredTop sz="94660"/>
  </p:normalViewPr>
  <p:slideViewPr>
    <p:cSldViewPr snapToGrid="0">
      <p:cViewPr varScale="1">
        <p:scale>
          <a:sx n="63" d="100"/>
          <a:sy n="63" d="100"/>
        </p:scale>
        <p:origin x="77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36DE3E-06D4-43CB-9688-644884AB7E78}" type="datetimeFigureOut">
              <a:rPr lang="zh-TW" altLang="en-US" smtClean="0"/>
              <a:t>2019/10/29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4775" y="1336675"/>
            <a:ext cx="48101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9CED64-D809-4BCE-9614-2736F6ACA62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48887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9CED64-D809-4BCE-9614-2736F6ACA628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5448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479040" y="594360"/>
            <a:ext cx="3261360" cy="2225040"/>
          </a:xfrm>
          <a:prstGeom prst="wedgeEllipseCallou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你們知道「一」開頭的成語嗎？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2" name="圓角矩形圖說文字 1"/>
          <p:cNvSpPr/>
          <p:nvPr/>
        </p:nvSpPr>
        <p:spPr>
          <a:xfrm>
            <a:off x="1082040" y="426720"/>
            <a:ext cx="2377440" cy="19507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+mj-ea"/>
                <a:ea typeface="+mj-ea"/>
              </a:rPr>
              <a:t>一見如故</a:t>
            </a:r>
          </a:p>
        </p:txBody>
      </p:sp>
      <p:sp>
        <p:nvSpPr>
          <p:cNvPr id="6" name="圓角矩形圖說文字 5"/>
          <p:cNvSpPr/>
          <p:nvPr/>
        </p:nvSpPr>
        <p:spPr>
          <a:xfrm>
            <a:off x="4389120" y="548640"/>
            <a:ext cx="2286000" cy="19507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+mj-ea"/>
                <a:ea typeface="+mj-ea"/>
              </a:rPr>
              <a:t>一鼓作氣</a:t>
            </a:r>
          </a:p>
        </p:txBody>
      </p:sp>
      <p:sp>
        <p:nvSpPr>
          <p:cNvPr id="7" name="圓角矩形圖說文字 6"/>
          <p:cNvSpPr/>
          <p:nvPr/>
        </p:nvSpPr>
        <p:spPr>
          <a:xfrm>
            <a:off x="7215505" y="609600"/>
            <a:ext cx="2294255" cy="1950720"/>
          </a:xfrm>
          <a:prstGeom prst="wedgeRound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>
                <a:latin typeface="+mj-ea"/>
                <a:ea typeface="+mj-ea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2240280" y="243840"/>
            <a:ext cx="3123720" cy="1996440"/>
          </a:xfrm>
          <a:prstGeom prst="wedgeEllipse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小熊，那你呢？</a:t>
            </a:r>
          </a:p>
        </p:txBody>
      </p:sp>
      <p:sp>
        <p:nvSpPr>
          <p:cNvPr id="3" name="雲朵形圖說文字 2"/>
          <p:cNvSpPr/>
          <p:nvPr/>
        </p:nvSpPr>
        <p:spPr>
          <a:xfrm>
            <a:off x="6024647" y="-15360"/>
            <a:ext cx="3862705" cy="2499720"/>
          </a:xfrm>
          <a:prstGeom prst="cloudCallou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/>
              <a:t>我想想</a:t>
            </a:r>
            <a:r>
              <a:rPr lang="en-US" altLang="zh-TW" sz="2400" dirty="0"/>
              <a:t>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2"/>
          <a:stretch/>
        </p:blipFill>
        <p:spPr>
          <a:xfrm>
            <a:off x="10224960" y="152488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3"/>
          <a:stretch/>
        </p:blipFill>
        <p:spPr>
          <a:xfrm>
            <a:off x="-398520" y="1511675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4"/>
          <a:stretch/>
        </p:blipFill>
        <p:spPr>
          <a:xfrm>
            <a:off x="4393200" y="1880350"/>
            <a:ext cx="3756120" cy="6245485"/>
          </a:xfrm>
          <a:prstGeom prst="rect">
            <a:avLst/>
          </a:prstGeom>
          <a:ln>
            <a:noFill/>
          </a:ln>
        </p:spPr>
      </p:pic>
      <p:sp>
        <p:nvSpPr>
          <p:cNvPr id="2" name="矩形圖說文字 1"/>
          <p:cNvSpPr/>
          <p:nvPr/>
        </p:nvSpPr>
        <p:spPr>
          <a:xfrm>
            <a:off x="6000480" y="163510"/>
            <a:ext cx="2674080" cy="1564440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 smtClean="0"/>
              <a:t>一時忘記</a:t>
            </a:r>
          </a:p>
          <a:p>
            <a:pPr algn="ctr"/>
            <a:endParaRPr lang="zh-TW" altLang="en-US" sz="3200" dirty="0"/>
          </a:p>
          <a:p>
            <a:pPr algn="ctr"/>
            <a:endParaRPr lang="zh-TW" altLang="en-US" sz="3200" dirty="0"/>
          </a:p>
        </p:txBody>
      </p:sp>
      <p:pic>
        <p:nvPicPr>
          <p:cNvPr id="6" name="圖片 5"/>
          <p:cNvPicPr/>
          <p:nvPr/>
        </p:nvPicPr>
        <p:blipFill>
          <a:blip r:embed="rId2"/>
          <a:stretch/>
        </p:blipFill>
        <p:spPr>
          <a:xfrm>
            <a:off x="10224960" y="324075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7" name="圖片 6"/>
          <p:cNvPicPr/>
          <p:nvPr/>
        </p:nvPicPr>
        <p:blipFill>
          <a:blip r:embed="rId2"/>
          <a:stretch/>
        </p:blipFill>
        <p:spPr>
          <a:xfrm>
            <a:off x="10224960" y="5212965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8" name="圖片 7"/>
          <p:cNvPicPr/>
          <p:nvPr/>
        </p:nvPicPr>
        <p:blipFill>
          <a:blip r:embed="rId2"/>
          <a:stretch/>
        </p:blipFill>
        <p:spPr>
          <a:xfrm>
            <a:off x="10224960" y="163510"/>
            <a:ext cx="3365520" cy="1294920"/>
          </a:xfrm>
          <a:prstGeom prst="rect">
            <a:avLst/>
          </a:prstGeom>
          <a:ln>
            <a:noFill/>
          </a:ln>
        </p:spPr>
      </p:pic>
      <p:pic>
        <p:nvPicPr>
          <p:cNvPr id="9" name="圖片 8"/>
          <p:cNvPicPr/>
          <p:nvPr/>
        </p:nvPicPr>
        <p:blipFill>
          <a:blip r:embed="rId2"/>
          <a:stretch/>
        </p:blipFill>
        <p:spPr>
          <a:xfrm>
            <a:off x="10224960" y="6507885"/>
            <a:ext cx="2880000" cy="12949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2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</TotalTime>
  <Words>29</Words>
  <Application>Microsoft Office PowerPoint</Application>
  <PresentationFormat>自訂</PresentationFormat>
  <Paragraphs>8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新細明體</vt:lpstr>
      <vt:lpstr>Arial</vt:lpstr>
      <vt:lpstr>Calibri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28</cp:revision>
  <dcterms:created xsi:type="dcterms:W3CDTF">2017-09-25T22:47:10Z</dcterms:created>
  <dcterms:modified xsi:type="dcterms:W3CDTF">2019-10-29T03:09:32Z</dcterms:modified>
  <dc:language>zh-TW</dc:language>
</cp:coreProperties>
</file>