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CC"/>
    <a:srgbClr val="9999FF"/>
    <a:srgbClr val="FF0066"/>
    <a:srgbClr val="FF33CC"/>
    <a:srgbClr val="3399FF"/>
    <a:srgbClr val="FF6699"/>
    <a:srgbClr val="FF9900"/>
    <a:srgbClr val="FF9999"/>
    <a:srgbClr val="FFCCCC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9" autoAdjust="0"/>
    <p:restoredTop sz="94660"/>
  </p:normalViewPr>
  <p:slideViewPr>
    <p:cSldViewPr snapToGrid="0">
      <p:cViewPr varScale="1">
        <p:scale>
          <a:sx n="73" d="100"/>
          <a:sy n="73" d="100"/>
        </p:scale>
        <p:origin x="119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4775D36-9E24-4D04-BA02-1F6F72FECF84}" type="doc">
      <dgm:prSet loTypeId="urn:microsoft.com/office/officeart/2005/8/layout/radial2" loCatId="relationship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22329A71-09CA-4769-A1E5-E1D1DE9AFED5}">
      <dgm:prSet/>
      <dgm:spPr>
        <a:solidFill>
          <a:srgbClr val="FF0066"/>
        </a:solidFill>
      </dgm:spPr>
      <dgm:t>
        <a:bodyPr/>
        <a:lstStyle/>
        <a:p>
          <a:pPr rtl="0"/>
          <a:r>
            <a:rPr lang="zh-TW" dirty="0" smtClean="0">
              <a:latin typeface="文鼎特明" panose="020B0609010101010101" pitchFamily="49" charset="-120"/>
              <a:ea typeface="文鼎特明" panose="020B0609010101010101" pitchFamily="49" charset="-120"/>
            </a:rPr>
            <a:t>巡</a:t>
          </a:r>
          <a:endParaRPr lang="zh-TW" dirty="0">
            <a:latin typeface="文鼎特明" panose="020B0609010101010101" pitchFamily="49" charset="-120"/>
            <a:ea typeface="文鼎特明" panose="020B0609010101010101" pitchFamily="49" charset="-120"/>
          </a:endParaRPr>
        </a:p>
      </dgm:t>
    </dgm:pt>
    <dgm:pt modelId="{A935E6F0-0C92-4ADC-B5E3-9E98160C5207}" type="parTrans" cxnId="{E9EAF58D-CF19-4E0B-91AD-542402928247}">
      <dgm:prSet/>
      <dgm:spPr/>
      <dgm:t>
        <a:bodyPr/>
        <a:lstStyle/>
        <a:p>
          <a:endParaRPr lang="zh-TW" altLang="en-US"/>
        </a:p>
      </dgm:t>
    </dgm:pt>
    <dgm:pt modelId="{7E674BA8-60F5-491E-B33B-B2DCB8F5D0FD}" type="sibTrans" cxnId="{E9EAF58D-CF19-4E0B-91AD-542402928247}">
      <dgm:prSet/>
      <dgm:spPr/>
      <dgm:t>
        <a:bodyPr/>
        <a:lstStyle/>
        <a:p>
          <a:endParaRPr lang="zh-TW" altLang="en-US"/>
        </a:p>
      </dgm:t>
    </dgm:pt>
    <dgm:pt modelId="{6EEBC735-FE0D-4C50-A282-A0585C9F34EC}">
      <dgm:prSet/>
      <dgm:spPr/>
      <dgm:t>
        <a:bodyPr/>
        <a:lstStyle/>
        <a:p>
          <a:pPr rtl="0"/>
          <a:r>
            <a:rPr lang="zh-TW" dirty="0" smtClean="0">
              <a:latin typeface="文鼎特明" panose="020B0609010101010101" pitchFamily="49" charset="-120"/>
              <a:ea typeface="文鼎特明" panose="020B0609010101010101" pitchFamily="49" charset="-120"/>
            </a:rPr>
            <a:t>巡檢容器</a:t>
          </a:r>
          <a:endParaRPr lang="zh-TW" dirty="0">
            <a:latin typeface="文鼎特明" panose="020B0609010101010101" pitchFamily="49" charset="-120"/>
            <a:ea typeface="文鼎特明" panose="020B0609010101010101" pitchFamily="49" charset="-120"/>
          </a:endParaRPr>
        </a:p>
      </dgm:t>
    </dgm:pt>
    <dgm:pt modelId="{D0F03636-B0E5-4089-8495-25ACDBECE2E1}" type="parTrans" cxnId="{33534116-A133-4F39-B91D-02B5EF03FD8C}">
      <dgm:prSet/>
      <dgm:spPr/>
      <dgm:t>
        <a:bodyPr/>
        <a:lstStyle/>
        <a:p>
          <a:endParaRPr lang="zh-TW" altLang="en-US"/>
        </a:p>
      </dgm:t>
    </dgm:pt>
    <dgm:pt modelId="{333F3AA3-A11E-4606-B761-62921494BCF0}" type="sibTrans" cxnId="{33534116-A133-4F39-B91D-02B5EF03FD8C}">
      <dgm:prSet/>
      <dgm:spPr/>
      <dgm:t>
        <a:bodyPr/>
        <a:lstStyle/>
        <a:p>
          <a:endParaRPr lang="zh-TW" altLang="en-US"/>
        </a:p>
      </dgm:t>
    </dgm:pt>
    <dgm:pt modelId="{4188902F-8B76-4377-8313-8EC37F9D3148}">
      <dgm:prSet/>
      <dgm:spPr/>
      <dgm:t>
        <a:bodyPr/>
        <a:lstStyle/>
        <a:p>
          <a:pPr rtl="0"/>
          <a:r>
            <a:rPr lang="zh-TW" dirty="0" smtClean="0">
              <a:latin typeface="文鼎特明" panose="020B0609010101010101" pitchFamily="49" charset="-120"/>
              <a:ea typeface="文鼎特明" panose="020B0609010101010101" pitchFamily="49" charset="-120"/>
            </a:rPr>
            <a:t>倒</a:t>
          </a:r>
          <a:endParaRPr lang="zh-TW" dirty="0">
            <a:latin typeface="文鼎特明" panose="020B0609010101010101" pitchFamily="49" charset="-120"/>
            <a:ea typeface="文鼎特明" panose="020B0609010101010101" pitchFamily="49" charset="-120"/>
          </a:endParaRPr>
        </a:p>
      </dgm:t>
    </dgm:pt>
    <dgm:pt modelId="{5885BCE8-F9D1-4BB6-97E9-47C6859AEBBD}" type="parTrans" cxnId="{8C9205B5-FC7A-4BAF-8192-7304290CBCEE}">
      <dgm:prSet/>
      <dgm:spPr/>
      <dgm:t>
        <a:bodyPr/>
        <a:lstStyle/>
        <a:p>
          <a:endParaRPr lang="zh-TW" altLang="en-US"/>
        </a:p>
      </dgm:t>
    </dgm:pt>
    <dgm:pt modelId="{628A1D7F-94E0-4D03-A53E-7A6947E03057}" type="sibTrans" cxnId="{8C9205B5-FC7A-4BAF-8192-7304290CBCEE}">
      <dgm:prSet/>
      <dgm:spPr/>
      <dgm:t>
        <a:bodyPr/>
        <a:lstStyle/>
        <a:p>
          <a:endParaRPr lang="zh-TW" altLang="en-US"/>
        </a:p>
      </dgm:t>
    </dgm:pt>
    <dgm:pt modelId="{1D3745A1-5E1F-4880-AC87-C45F3BC25548}">
      <dgm:prSet/>
      <dgm:spPr/>
      <dgm:t>
        <a:bodyPr/>
        <a:lstStyle/>
        <a:p>
          <a:pPr rtl="0"/>
          <a:r>
            <a:rPr lang="zh-TW" dirty="0" smtClean="0">
              <a:latin typeface="文鼎特明" panose="020B0609010101010101" pitchFamily="49" charset="-120"/>
              <a:ea typeface="文鼎特明" panose="020B0609010101010101" pitchFamily="49" charset="-120"/>
            </a:rPr>
            <a:t>倒掉積水</a:t>
          </a:r>
          <a:endParaRPr lang="zh-TW" dirty="0">
            <a:latin typeface="文鼎特明" panose="020B0609010101010101" pitchFamily="49" charset="-120"/>
            <a:ea typeface="文鼎特明" panose="020B0609010101010101" pitchFamily="49" charset="-120"/>
          </a:endParaRPr>
        </a:p>
      </dgm:t>
    </dgm:pt>
    <dgm:pt modelId="{FCBD73FF-4E61-4983-ADD3-3882F5510F98}" type="parTrans" cxnId="{1C091392-40F0-4904-84C7-EDF1A9B2AED3}">
      <dgm:prSet/>
      <dgm:spPr/>
      <dgm:t>
        <a:bodyPr/>
        <a:lstStyle/>
        <a:p>
          <a:endParaRPr lang="zh-TW" altLang="en-US"/>
        </a:p>
      </dgm:t>
    </dgm:pt>
    <dgm:pt modelId="{C1DDE553-061E-4D19-9A60-412679945358}" type="sibTrans" cxnId="{1C091392-40F0-4904-84C7-EDF1A9B2AED3}">
      <dgm:prSet/>
      <dgm:spPr/>
      <dgm:t>
        <a:bodyPr/>
        <a:lstStyle/>
        <a:p>
          <a:endParaRPr lang="zh-TW" altLang="en-US"/>
        </a:p>
      </dgm:t>
    </dgm:pt>
    <dgm:pt modelId="{19221AE5-4CA1-4942-8BB4-4E08079BE7E1}">
      <dgm:prSet/>
      <dgm:spPr/>
      <dgm:t>
        <a:bodyPr/>
        <a:lstStyle/>
        <a:p>
          <a:pPr rtl="0"/>
          <a:r>
            <a:rPr lang="zh-TW" smtClean="0">
              <a:latin typeface="文鼎特明" panose="020B0609010101010101" pitchFamily="49" charset="-120"/>
              <a:ea typeface="文鼎特明" panose="020B0609010101010101" pitchFamily="49" charset="-120"/>
            </a:rPr>
            <a:t>清</a:t>
          </a:r>
          <a:endParaRPr lang="zh-TW">
            <a:latin typeface="文鼎特明" panose="020B0609010101010101" pitchFamily="49" charset="-120"/>
            <a:ea typeface="文鼎特明" panose="020B0609010101010101" pitchFamily="49" charset="-120"/>
          </a:endParaRPr>
        </a:p>
      </dgm:t>
    </dgm:pt>
    <dgm:pt modelId="{80D601A2-C5E2-450A-A44D-05D9D506B89D}" type="parTrans" cxnId="{D0BA0563-925C-4760-AF32-99476C65A798}">
      <dgm:prSet/>
      <dgm:spPr/>
      <dgm:t>
        <a:bodyPr/>
        <a:lstStyle/>
        <a:p>
          <a:endParaRPr lang="zh-TW" altLang="en-US"/>
        </a:p>
      </dgm:t>
    </dgm:pt>
    <dgm:pt modelId="{69941094-6169-4C09-90C8-224702C2AED3}" type="sibTrans" cxnId="{D0BA0563-925C-4760-AF32-99476C65A798}">
      <dgm:prSet/>
      <dgm:spPr/>
      <dgm:t>
        <a:bodyPr/>
        <a:lstStyle/>
        <a:p>
          <a:endParaRPr lang="zh-TW" altLang="en-US"/>
        </a:p>
      </dgm:t>
    </dgm:pt>
    <dgm:pt modelId="{C27C9AA3-DA51-4D7E-B182-8E22083ADF22}">
      <dgm:prSet/>
      <dgm:spPr/>
      <dgm:t>
        <a:bodyPr/>
        <a:lstStyle/>
        <a:p>
          <a:pPr rtl="0"/>
          <a:r>
            <a:rPr lang="zh-TW" dirty="0" smtClean="0">
              <a:latin typeface="文鼎特明" panose="020B0609010101010101" pitchFamily="49" charset="-120"/>
              <a:ea typeface="文鼎特明" panose="020B0609010101010101" pitchFamily="49" charset="-120"/>
            </a:rPr>
            <a:t>清潔容器</a:t>
          </a:r>
          <a:endParaRPr lang="zh-TW" dirty="0">
            <a:latin typeface="文鼎特明" panose="020B0609010101010101" pitchFamily="49" charset="-120"/>
            <a:ea typeface="文鼎特明" panose="020B0609010101010101" pitchFamily="49" charset="-120"/>
          </a:endParaRPr>
        </a:p>
      </dgm:t>
    </dgm:pt>
    <dgm:pt modelId="{90E44634-087D-4502-84FC-7557E7ACC8AF}" type="parTrans" cxnId="{D5ADF4DC-55B8-4008-80FF-F7D6E3CA0355}">
      <dgm:prSet/>
      <dgm:spPr/>
      <dgm:t>
        <a:bodyPr/>
        <a:lstStyle/>
        <a:p>
          <a:endParaRPr lang="zh-TW" altLang="en-US"/>
        </a:p>
      </dgm:t>
    </dgm:pt>
    <dgm:pt modelId="{FF35B213-A295-4A1B-ABDD-4C95217511D2}" type="sibTrans" cxnId="{D5ADF4DC-55B8-4008-80FF-F7D6E3CA0355}">
      <dgm:prSet/>
      <dgm:spPr/>
      <dgm:t>
        <a:bodyPr/>
        <a:lstStyle/>
        <a:p>
          <a:endParaRPr lang="zh-TW" altLang="en-US"/>
        </a:p>
      </dgm:t>
    </dgm:pt>
    <dgm:pt modelId="{756AFA6E-8C3C-4E72-A031-4AF117E3807D}">
      <dgm:prSet/>
      <dgm:spPr>
        <a:solidFill>
          <a:srgbClr val="9999FF"/>
        </a:solidFill>
      </dgm:spPr>
      <dgm:t>
        <a:bodyPr/>
        <a:lstStyle/>
        <a:p>
          <a:pPr rtl="0"/>
          <a:r>
            <a:rPr lang="zh-TW" dirty="0" smtClean="0">
              <a:latin typeface="文鼎特明" panose="020B0609010101010101" pitchFamily="49" charset="-120"/>
              <a:ea typeface="文鼎特明" panose="020B0609010101010101" pitchFamily="49" charset="-120"/>
            </a:rPr>
            <a:t>刷</a:t>
          </a:r>
          <a:endParaRPr lang="zh-TW" dirty="0">
            <a:latin typeface="文鼎特明" panose="020B0609010101010101" pitchFamily="49" charset="-120"/>
            <a:ea typeface="文鼎特明" panose="020B0609010101010101" pitchFamily="49" charset="-120"/>
          </a:endParaRPr>
        </a:p>
      </dgm:t>
    </dgm:pt>
    <dgm:pt modelId="{880ADF43-8FE9-4A12-BB10-45AAE117955D}" type="parTrans" cxnId="{234257CD-116A-4074-B4BF-1A2385564060}">
      <dgm:prSet/>
      <dgm:spPr/>
      <dgm:t>
        <a:bodyPr/>
        <a:lstStyle/>
        <a:p>
          <a:endParaRPr lang="zh-TW" altLang="en-US"/>
        </a:p>
      </dgm:t>
    </dgm:pt>
    <dgm:pt modelId="{9E53172C-140B-4F9A-BBED-FFF819FB3E00}" type="sibTrans" cxnId="{234257CD-116A-4074-B4BF-1A2385564060}">
      <dgm:prSet/>
      <dgm:spPr/>
      <dgm:t>
        <a:bodyPr/>
        <a:lstStyle/>
        <a:p>
          <a:endParaRPr lang="zh-TW" altLang="en-US"/>
        </a:p>
      </dgm:t>
    </dgm:pt>
    <dgm:pt modelId="{1D7B157E-FA14-49E0-A41F-EE27BE65125A}">
      <dgm:prSet/>
      <dgm:spPr/>
      <dgm:t>
        <a:bodyPr/>
        <a:lstStyle/>
        <a:p>
          <a:pPr rtl="0"/>
          <a:r>
            <a:rPr lang="zh-TW" dirty="0" smtClean="0">
              <a:latin typeface="文鼎特明" panose="020B0609010101010101" pitchFamily="49" charset="-120"/>
              <a:ea typeface="文鼎特明" panose="020B0609010101010101" pitchFamily="49" charset="-120"/>
            </a:rPr>
            <a:t>刷除蟲卵</a:t>
          </a:r>
          <a:endParaRPr lang="zh-TW" dirty="0">
            <a:latin typeface="文鼎特明" panose="020B0609010101010101" pitchFamily="49" charset="-120"/>
            <a:ea typeface="文鼎特明" panose="020B0609010101010101" pitchFamily="49" charset="-120"/>
          </a:endParaRPr>
        </a:p>
      </dgm:t>
    </dgm:pt>
    <dgm:pt modelId="{4361179E-5CE2-4603-828A-D52FC3304C7D}" type="parTrans" cxnId="{369413AB-3A42-43D1-B649-F5775C0305E6}">
      <dgm:prSet/>
      <dgm:spPr/>
      <dgm:t>
        <a:bodyPr/>
        <a:lstStyle/>
        <a:p>
          <a:endParaRPr lang="zh-TW" altLang="en-US"/>
        </a:p>
      </dgm:t>
    </dgm:pt>
    <dgm:pt modelId="{75FBAE0F-BF4C-4C97-B402-6D74BB2AA138}" type="sibTrans" cxnId="{369413AB-3A42-43D1-B649-F5775C0305E6}">
      <dgm:prSet/>
      <dgm:spPr/>
      <dgm:t>
        <a:bodyPr/>
        <a:lstStyle/>
        <a:p>
          <a:endParaRPr lang="zh-TW" altLang="en-US"/>
        </a:p>
      </dgm:t>
    </dgm:pt>
    <dgm:pt modelId="{4F17A66F-B5F7-4ADE-AA7B-43425D405805}" type="pres">
      <dgm:prSet presAssocID="{64775D36-9E24-4D04-BA02-1F6F72FECF84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3A14043D-3F1D-4778-AF02-04D7B1A4D1F1}" type="pres">
      <dgm:prSet presAssocID="{64775D36-9E24-4D04-BA02-1F6F72FECF84}" presName="cycle" presStyleCnt="0"/>
      <dgm:spPr/>
    </dgm:pt>
    <dgm:pt modelId="{AC6FF0BC-6F8F-4937-8EE7-4655879171EF}" type="pres">
      <dgm:prSet presAssocID="{64775D36-9E24-4D04-BA02-1F6F72FECF84}" presName="centerShape" presStyleCnt="0"/>
      <dgm:spPr/>
    </dgm:pt>
    <dgm:pt modelId="{1FF4529D-74AB-49D5-BD5E-BC440FAA996B}" type="pres">
      <dgm:prSet presAssocID="{64775D36-9E24-4D04-BA02-1F6F72FECF84}" presName="connSite" presStyleLbl="node1" presStyleIdx="0" presStyleCnt="5"/>
      <dgm:spPr/>
    </dgm:pt>
    <dgm:pt modelId="{974BC7C7-B894-41DE-9863-0E02E527A31E}" type="pres">
      <dgm:prSet presAssocID="{64775D36-9E24-4D04-BA02-1F6F72FECF84}" presName="visible" presStyleLbl="node1" presStyleIdx="0" presStyleCnt="5"/>
      <dgm:spPr>
        <a:blipFill dpi="0" rotWithShape="1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15BD7C6A-F8E9-4DF4-BE27-D8A60CE9F36C}" type="pres">
      <dgm:prSet presAssocID="{A935E6F0-0C92-4ADC-B5E3-9E98160C5207}" presName="Name25" presStyleLbl="parChTrans1D1" presStyleIdx="0" presStyleCnt="4"/>
      <dgm:spPr/>
      <dgm:t>
        <a:bodyPr/>
        <a:lstStyle/>
        <a:p>
          <a:endParaRPr lang="zh-TW" altLang="en-US"/>
        </a:p>
      </dgm:t>
    </dgm:pt>
    <dgm:pt modelId="{BF6437AF-7BB3-4A24-B888-1F875EB7D2FD}" type="pres">
      <dgm:prSet presAssocID="{22329A71-09CA-4769-A1E5-E1D1DE9AFED5}" presName="node" presStyleCnt="0"/>
      <dgm:spPr/>
    </dgm:pt>
    <dgm:pt modelId="{C4494FB3-BD27-4851-96CF-319E66E4A1E7}" type="pres">
      <dgm:prSet presAssocID="{22329A71-09CA-4769-A1E5-E1D1DE9AFED5}" presName="parentNode" presStyleLbl="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DBAB4C0-20E3-479D-817B-C7047485549F}" type="pres">
      <dgm:prSet presAssocID="{22329A71-09CA-4769-A1E5-E1D1DE9AFED5}" presName="childNode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85DA54E-1695-4D4F-B7AA-1A7FC5EB1AC4}" type="pres">
      <dgm:prSet presAssocID="{5885BCE8-F9D1-4BB6-97E9-47C6859AEBBD}" presName="Name25" presStyleLbl="parChTrans1D1" presStyleIdx="1" presStyleCnt="4"/>
      <dgm:spPr/>
      <dgm:t>
        <a:bodyPr/>
        <a:lstStyle/>
        <a:p>
          <a:endParaRPr lang="zh-TW" altLang="en-US"/>
        </a:p>
      </dgm:t>
    </dgm:pt>
    <dgm:pt modelId="{40B5B93E-8A0F-4329-BEEC-1D8C90C198FC}" type="pres">
      <dgm:prSet presAssocID="{4188902F-8B76-4377-8313-8EC37F9D3148}" presName="node" presStyleCnt="0"/>
      <dgm:spPr/>
    </dgm:pt>
    <dgm:pt modelId="{08795278-A9C6-4478-8174-69B55E6AB537}" type="pres">
      <dgm:prSet presAssocID="{4188902F-8B76-4377-8313-8EC37F9D3148}" presName="parentNode" presStyleLbl="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3869F00-4AE3-4539-96EE-479C7115D43E}" type="pres">
      <dgm:prSet presAssocID="{4188902F-8B76-4377-8313-8EC37F9D3148}" presName="childNode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80FA6CB-4920-4608-A070-8E9788CC7E95}" type="pres">
      <dgm:prSet presAssocID="{80D601A2-C5E2-450A-A44D-05D9D506B89D}" presName="Name25" presStyleLbl="parChTrans1D1" presStyleIdx="2" presStyleCnt="4"/>
      <dgm:spPr/>
      <dgm:t>
        <a:bodyPr/>
        <a:lstStyle/>
        <a:p>
          <a:endParaRPr lang="zh-TW" altLang="en-US"/>
        </a:p>
      </dgm:t>
    </dgm:pt>
    <dgm:pt modelId="{DEEC25E1-CEFD-4375-A435-6D7EBB7D8378}" type="pres">
      <dgm:prSet presAssocID="{19221AE5-4CA1-4942-8BB4-4E08079BE7E1}" presName="node" presStyleCnt="0"/>
      <dgm:spPr/>
    </dgm:pt>
    <dgm:pt modelId="{12DA1EDB-D669-430D-AD1E-D232E248601C}" type="pres">
      <dgm:prSet presAssocID="{19221AE5-4CA1-4942-8BB4-4E08079BE7E1}" presName="parentNode" presStyleLbl="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B3A4FDD-FF91-48DD-BAF6-BD62FEEDB266}" type="pres">
      <dgm:prSet presAssocID="{19221AE5-4CA1-4942-8BB4-4E08079BE7E1}" presName="childNode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47E224F-AFB2-4372-A5E3-C194908AFEDF}" type="pres">
      <dgm:prSet presAssocID="{880ADF43-8FE9-4A12-BB10-45AAE117955D}" presName="Name25" presStyleLbl="parChTrans1D1" presStyleIdx="3" presStyleCnt="4"/>
      <dgm:spPr/>
      <dgm:t>
        <a:bodyPr/>
        <a:lstStyle/>
        <a:p>
          <a:endParaRPr lang="zh-TW" altLang="en-US"/>
        </a:p>
      </dgm:t>
    </dgm:pt>
    <dgm:pt modelId="{8D7BA709-11EB-4290-846C-56C19639CF3A}" type="pres">
      <dgm:prSet presAssocID="{756AFA6E-8C3C-4E72-A031-4AF117E3807D}" presName="node" presStyleCnt="0"/>
      <dgm:spPr/>
    </dgm:pt>
    <dgm:pt modelId="{D7505A5D-807E-4B67-81C7-86173B1AD218}" type="pres">
      <dgm:prSet presAssocID="{756AFA6E-8C3C-4E72-A031-4AF117E3807D}" presName="parentNode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1F1D9B4-D785-4034-99F7-778752C1F622}" type="pres">
      <dgm:prSet presAssocID="{756AFA6E-8C3C-4E72-A031-4AF117E3807D}" presName="childNode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3AE67C5E-77CF-4B80-8248-D65C8959401F}" type="presOf" srcId="{80D601A2-C5E2-450A-A44D-05D9D506B89D}" destId="{080FA6CB-4920-4608-A070-8E9788CC7E95}" srcOrd="0" destOrd="0" presId="urn:microsoft.com/office/officeart/2005/8/layout/radial2"/>
    <dgm:cxn modelId="{C97E5E2E-E764-4F02-B8A0-249F4A63ADAD}" type="presOf" srcId="{A935E6F0-0C92-4ADC-B5E3-9E98160C5207}" destId="{15BD7C6A-F8E9-4DF4-BE27-D8A60CE9F36C}" srcOrd="0" destOrd="0" presId="urn:microsoft.com/office/officeart/2005/8/layout/radial2"/>
    <dgm:cxn modelId="{B1C3BF4C-21FA-4260-AB97-40CB793CDCBE}" type="presOf" srcId="{5885BCE8-F9D1-4BB6-97E9-47C6859AEBBD}" destId="{285DA54E-1695-4D4F-B7AA-1A7FC5EB1AC4}" srcOrd="0" destOrd="0" presId="urn:microsoft.com/office/officeart/2005/8/layout/radial2"/>
    <dgm:cxn modelId="{55E516C9-E169-4DFC-98AD-71995D6AED49}" type="presOf" srcId="{C27C9AA3-DA51-4D7E-B182-8E22083ADF22}" destId="{8B3A4FDD-FF91-48DD-BAF6-BD62FEEDB266}" srcOrd="0" destOrd="0" presId="urn:microsoft.com/office/officeart/2005/8/layout/radial2"/>
    <dgm:cxn modelId="{1C091392-40F0-4904-84C7-EDF1A9B2AED3}" srcId="{4188902F-8B76-4377-8313-8EC37F9D3148}" destId="{1D3745A1-5E1F-4880-AC87-C45F3BC25548}" srcOrd="0" destOrd="0" parTransId="{FCBD73FF-4E61-4983-ADD3-3882F5510F98}" sibTransId="{C1DDE553-061E-4D19-9A60-412679945358}"/>
    <dgm:cxn modelId="{D95F4F65-0B95-43B9-9B5D-0673D1DD8317}" type="presOf" srcId="{22329A71-09CA-4769-A1E5-E1D1DE9AFED5}" destId="{C4494FB3-BD27-4851-96CF-319E66E4A1E7}" srcOrd="0" destOrd="0" presId="urn:microsoft.com/office/officeart/2005/8/layout/radial2"/>
    <dgm:cxn modelId="{D5ADF4DC-55B8-4008-80FF-F7D6E3CA0355}" srcId="{19221AE5-4CA1-4942-8BB4-4E08079BE7E1}" destId="{C27C9AA3-DA51-4D7E-B182-8E22083ADF22}" srcOrd="0" destOrd="0" parTransId="{90E44634-087D-4502-84FC-7557E7ACC8AF}" sibTransId="{FF35B213-A295-4A1B-ABDD-4C95217511D2}"/>
    <dgm:cxn modelId="{E9EAF58D-CF19-4E0B-91AD-542402928247}" srcId="{64775D36-9E24-4D04-BA02-1F6F72FECF84}" destId="{22329A71-09CA-4769-A1E5-E1D1DE9AFED5}" srcOrd="0" destOrd="0" parTransId="{A935E6F0-0C92-4ADC-B5E3-9E98160C5207}" sibTransId="{7E674BA8-60F5-491E-B33B-B2DCB8F5D0FD}"/>
    <dgm:cxn modelId="{234257CD-116A-4074-B4BF-1A2385564060}" srcId="{64775D36-9E24-4D04-BA02-1F6F72FECF84}" destId="{756AFA6E-8C3C-4E72-A031-4AF117E3807D}" srcOrd="3" destOrd="0" parTransId="{880ADF43-8FE9-4A12-BB10-45AAE117955D}" sibTransId="{9E53172C-140B-4F9A-BBED-FFF819FB3E00}"/>
    <dgm:cxn modelId="{EF12D228-892C-4622-8D56-52F3D12CBFEC}" type="presOf" srcId="{6EEBC735-FE0D-4C50-A282-A0585C9F34EC}" destId="{DDBAB4C0-20E3-479D-817B-C7047485549F}" srcOrd="0" destOrd="0" presId="urn:microsoft.com/office/officeart/2005/8/layout/radial2"/>
    <dgm:cxn modelId="{41C9B70F-251D-412D-8A5C-FAE36FE6FA4A}" type="presOf" srcId="{19221AE5-4CA1-4942-8BB4-4E08079BE7E1}" destId="{12DA1EDB-D669-430D-AD1E-D232E248601C}" srcOrd="0" destOrd="0" presId="urn:microsoft.com/office/officeart/2005/8/layout/radial2"/>
    <dgm:cxn modelId="{F4483547-CB28-4A3D-9F33-A0BDE530B849}" type="presOf" srcId="{64775D36-9E24-4D04-BA02-1F6F72FECF84}" destId="{4F17A66F-B5F7-4ADE-AA7B-43425D405805}" srcOrd="0" destOrd="0" presId="urn:microsoft.com/office/officeart/2005/8/layout/radial2"/>
    <dgm:cxn modelId="{8C9205B5-FC7A-4BAF-8192-7304290CBCEE}" srcId="{64775D36-9E24-4D04-BA02-1F6F72FECF84}" destId="{4188902F-8B76-4377-8313-8EC37F9D3148}" srcOrd="1" destOrd="0" parTransId="{5885BCE8-F9D1-4BB6-97E9-47C6859AEBBD}" sibTransId="{628A1D7F-94E0-4D03-A53E-7A6947E03057}"/>
    <dgm:cxn modelId="{92CA4A3C-6619-4AF7-9558-E54BB3169B97}" type="presOf" srcId="{4188902F-8B76-4377-8313-8EC37F9D3148}" destId="{08795278-A9C6-4478-8174-69B55E6AB537}" srcOrd="0" destOrd="0" presId="urn:microsoft.com/office/officeart/2005/8/layout/radial2"/>
    <dgm:cxn modelId="{4E7400E6-0BFC-4CE1-A2F1-DFDCD7D1C1FD}" type="presOf" srcId="{756AFA6E-8C3C-4E72-A031-4AF117E3807D}" destId="{D7505A5D-807E-4B67-81C7-86173B1AD218}" srcOrd="0" destOrd="0" presId="urn:microsoft.com/office/officeart/2005/8/layout/radial2"/>
    <dgm:cxn modelId="{D0BA0563-925C-4760-AF32-99476C65A798}" srcId="{64775D36-9E24-4D04-BA02-1F6F72FECF84}" destId="{19221AE5-4CA1-4942-8BB4-4E08079BE7E1}" srcOrd="2" destOrd="0" parTransId="{80D601A2-C5E2-450A-A44D-05D9D506B89D}" sibTransId="{69941094-6169-4C09-90C8-224702C2AED3}"/>
    <dgm:cxn modelId="{33534116-A133-4F39-B91D-02B5EF03FD8C}" srcId="{22329A71-09CA-4769-A1E5-E1D1DE9AFED5}" destId="{6EEBC735-FE0D-4C50-A282-A0585C9F34EC}" srcOrd="0" destOrd="0" parTransId="{D0F03636-B0E5-4089-8495-25ACDBECE2E1}" sibTransId="{333F3AA3-A11E-4606-B761-62921494BCF0}"/>
    <dgm:cxn modelId="{4D0711E2-9BF8-4092-8A88-5CEA0EBE114C}" type="presOf" srcId="{1D3745A1-5E1F-4880-AC87-C45F3BC25548}" destId="{E3869F00-4AE3-4539-96EE-479C7115D43E}" srcOrd="0" destOrd="0" presId="urn:microsoft.com/office/officeart/2005/8/layout/radial2"/>
    <dgm:cxn modelId="{7EA64D10-F938-4038-BA76-A4364213DAE9}" type="presOf" srcId="{1D7B157E-FA14-49E0-A41F-EE27BE65125A}" destId="{71F1D9B4-D785-4034-99F7-778752C1F622}" srcOrd="0" destOrd="0" presId="urn:microsoft.com/office/officeart/2005/8/layout/radial2"/>
    <dgm:cxn modelId="{369413AB-3A42-43D1-B649-F5775C0305E6}" srcId="{756AFA6E-8C3C-4E72-A031-4AF117E3807D}" destId="{1D7B157E-FA14-49E0-A41F-EE27BE65125A}" srcOrd="0" destOrd="0" parTransId="{4361179E-5CE2-4603-828A-D52FC3304C7D}" sibTransId="{75FBAE0F-BF4C-4C97-B402-6D74BB2AA138}"/>
    <dgm:cxn modelId="{A81BB37D-C741-4CC7-A282-BC7303F60B24}" type="presOf" srcId="{880ADF43-8FE9-4A12-BB10-45AAE117955D}" destId="{D47E224F-AFB2-4372-A5E3-C194908AFEDF}" srcOrd="0" destOrd="0" presId="urn:microsoft.com/office/officeart/2005/8/layout/radial2"/>
    <dgm:cxn modelId="{50620573-FBCE-4086-9493-3DB551CC259C}" type="presParOf" srcId="{4F17A66F-B5F7-4ADE-AA7B-43425D405805}" destId="{3A14043D-3F1D-4778-AF02-04D7B1A4D1F1}" srcOrd="0" destOrd="0" presId="urn:microsoft.com/office/officeart/2005/8/layout/radial2"/>
    <dgm:cxn modelId="{9E23DCF3-48E7-44E6-B530-A975D173BBEB}" type="presParOf" srcId="{3A14043D-3F1D-4778-AF02-04D7B1A4D1F1}" destId="{AC6FF0BC-6F8F-4937-8EE7-4655879171EF}" srcOrd="0" destOrd="0" presId="urn:microsoft.com/office/officeart/2005/8/layout/radial2"/>
    <dgm:cxn modelId="{DF6F0C5D-0ADC-4CD8-BFA8-A80C2929C374}" type="presParOf" srcId="{AC6FF0BC-6F8F-4937-8EE7-4655879171EF}" destId="{1FF4529D-74AB-49D5-BD5E-BC440FAA996B}" srcOrd="0" destOrd="0" presId="urn:microsoft.com/office/officeart/2005/8/layout/radial2"/>
    <dgm:cxn modelId="{AA94D987-6C29-41C9-A9C9-064A89474B4D}" type="presParOf" srcId="{AC6FF0BC-6F8F-4937-8EE7-4655879171EF}" destId="{974BC7C7-B894-41DE-9863-0E02E527A31E}" srcOrd="1" destOrd="0" presId="urn:microsoft.com/office/officeart/2005/8/layout/radial2"/>
    <dgm:cxn modelId="{83EB9C5A-FE31-4100-82DA-C7FA59081070}" type="presParOf" srcId="{3A14043D-3F1D-4778-AF02-04D7B1A4D1F1}" destId="{15BD7C6A-F8E9-4DF4-BE27-D8A60CE9F36C}" srcOrd="1" destOrd="0" presId="urn:microsoft.com/office/officeart/2005/8/layout/radial2"/>
    <dgm:cxn modelId="{15E34EC3-8A45-411B-8A96-CD94CB25F84E}" type="presParOf" srcId="{3A14043D-3F1D-4778-AF02-04D7B1A4D1F1}" destId="{BF6437AF-7BB3-4A24-B888-1F875EB7D2FD}" srcOrd="2" destOrd="0" presId="urn:microsoft.com/office/officeart/2005/8/layout/radial2"/>
    <dgm:cxn modelId="{0DEE4A58-C232-46C6-8F7A-5BC5A13A8347}" type="presParOf" srcId="{BF6437AF-7BB3-4A24-B888-1F875EB7D2FD}" destId="{C4494FB3-BD27-4851-96CF-319E66E4A1E7}" srcOrd="0" destOrd="0" presId="urn:microsoft.com/office/officeart/2005/8/layout/radial2"/>
    <dgm:cxn modelId="{C84CDDFF-30ED-493A-94A6-3411751BC70E}" type="presParOf" srcId="{BF6437AF-7BB3-4A24-B888-1F875EB7D2FD}" destId="{DDBAB4C0-20E3-479D-817B-C7047485549F}" srcOrd="1" destOrd="0" presId="urn:microsoft.com/office/officeart/2005/8/layout/radial2"/>
    <dgm:cxn modelId="{B67CA6FF-A9A7-4340-B530-C2B6B8847F01}" type="presParOf" srcId="{3A14043D-3F1D-4778-AF02-04D7B1A4D1F1}" destId="{285DA54E-1695-4D4F-B7AA-1A7FC5EB1AC4}" srcOrd="3" destOrd="0" presId="urn:microsoft.com/office/officeart/2005/8/layout/radial2"/>
    <dgm:cxn modelId="{7B59359E-9AD3-4734-92FF-8DC8A4D6A840}" type="presParOf" srcId="{3A14043D-3F1D-4778-AF02-04D7B1A4D1F1}" destId="{40B5B93E-8A0F-4329-BEEC-1D8C90C198FC}" srcOrd="4" destOrd="0" presId="urn:microsoft.com/office/officeart/2005/8/layout/radial2"/>
    <dgm:cxn modelId="{15B0F354-F527-4312-B41E-2698A70C6B3D}" type="presParOf" srcId="{40B5B93E-8A0F-4329-BEEC-1D8C90C198FC}" destId="{08795278-A9C6-4478-8174-69B55E6AB537}" srcOrd="0" destOrd="0" presId="urn:microsoft.com/office/officeart/2005/8/layout/radial2"/>
    <dgm:cxn modelId="{33C8A80A-CEA4-44AE-967E-74798FA44583}" type="presParOf" srcId="{40B5B93E-8A0F-4329-BEEC-1D8C90C198FC}" destId="{E3869F00-4AE3-4539-96EE-479C7115D43E}" srcOrd="1" destOrd="0" presId="urn:microsoft.com/office/officeart/2005/8/layout/radial2"/>
    <dgm:cxn modelId="{1AD289F1-36AF-4FC3-B014-DE5FE8D6D8EB}" type="presParOf" srcId="{3A14043D-3F1D-4778-AF02-04D7B1A4D1F1}" destId="{080FA6CB-4920-4608-A070-8E9788CC7E95}" srcOrd="5" destOrd="0" presId="urn:microsoft.com/office/officeart/2005/8/layout/radial2"/>
    <dgm:cxn modelId="{8CB6A35F-0CCD-45AF-B9B2-D0B1835A8AE1}" type="presParOf" srcId="{3A14043D-3F1D-4778-AF02-04D7B1A4D1F1}" destId="{DEEC25E1-CEFD-4375-A435-6D7EBB7D8378}" srcOrd="6" destOrd="0" presId="urn:microsoft.com/office/officeart/2005/8/layout/radial2"/>
    <dgm:cxn modelId="{3131FB05-EF71-4DBD-B384-2BFEC7D2000E}" type="presParOf" srcId="{DEEC25E1-CEFD-4375-A435-6D7EBB7D8378}" destId="{12DA1EDB-D669-430D-AD1E-D232E248601C}" srcOrd="0" destOrd="0" presId="urn:microsoft.com/office/officeart/2005/8/layout/radial2"/>
    <dgm:cxn modelId="{13B91C83-44F7-4A3E-BC3C-62321D89F2CD}" type="presParOf" srcId="{DEEC25E1-CEFD-4375-A435-6D7EBB7D8378}" destId="{8B3A4FDD-FF91-48DD-BAF6-BD62FEEDB266}" srcOrd="1" destOrd="0" presId="urn:microsoft.com/office/officeart/2005/8/layout/radial2"/>
    <dgm:cxn modelId="{E4F580D5-4E8C-4AC6-A191-5385DC96CF1F}" type="presParOf" srcId="{3A14043D-3F1D-4778-AF02-04D7B1A4D1F1}" destId="{D47E224F-AFB2-4372-A5E3-C194908AFEDF}" srcOrd="7" destOrd="0" presId="urn:microsoft.com/office/officeart/2005/8/layout/radial2"/>
    <dgm:cxn modelId="{36CF396B-D20B-4427-97CB-8B84DF0B3476}" type="presParOf" srcId="{3A14043D-3F1D-4778-AF02-04D7B1A4D1F1}" destId="{8D7BA709-11EB-4290-846C-56C19639CF3A}" srcOrd="8" destOrd="0" presId="urn:microsoft.com/office/officeart/2005/8/layout/radial2"/>
    <dgm:cxn modelId="{2F0527EA-4813-4350-98CA-3DCED3498140}" type="presParOf" srcId="{8D7BA709-11EB-4290-846C-56C19639CF3A}" destId="{D7505A5D-807E-4B67-81C7-86173B1AD218}" srcOrd="0" destOrd="0" presId="urn:microsoft.com/office/officeart/2005/8/layout/radial2"/>
    <dgm:cxn modelId="{AEF5FE31-F540-4FF8-9297-AEE6F0D896F9}" type="presParOf" srcId="{8D7BA709-11EB-4290-846C-56C19639CF3A}" destId="{71F1D9B4-D785-4034-99F7-778752C1F622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47E224F-AFB2-4372-A5E3-C194908AFEDF}">
      <dsp:nvSpPr>
        <dsp:cNvPr id="0" name=""/>
        <dsp:cNvSpPr/>
      </dsp:nvSpPr>
      <dsp:spPr>
        <a:xfrm rot="3681610">
          <a:off x="2006733" y="2999193"/>
          <a:ext cx="791981" cy="43154"/>
        </a:xfrm>
        <a:custGeom>
          <a:avLst/>
          <a:gdLst/>
          <a:ahLst/>
          <a:cxnLst/>
          <a:rect l="0" t="0" r="0" b="0"/>
          <a:pathLst>
            <a:path>
              <a:moveTo>
                <a:pt x="0" y="21577"/>
              </a:moveTo>
              <a:lnTo>
                <a:pt x="791981" y="21577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80FA6CB-4920-4608-A070-8E9788CC7E95}">
      <dsp:nvSpPr>
        <dsp:cNvPr id="0" name=""/>
        <dsp:cNvSpPr/>
      </dsp:nvSpPr>
      <dsp:spPr>
        <a:xfrm rot="1311875">
          <a:off x="2441088" y="2429332"/>
          <a:ext cx="566822" cy="43154"/>
        </a:xfrm>
        <a:custGeom>
          <a:avLst/>
          <a:gdLst/>
          <a:ahLst/>
          <a:cxnLst/>
          <a:rect l="0" t="0" r="0" b="0"/>
          <a:pathLst>
            <a:path>
              <a:moveTo>
                <a:pt x="0" y="21577"/>
              </a:moveTo>
              <a:lnTo>
                <a:pt x="566822" y="21577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85DA54E-1695-4D4F-B7AA-1A7FC5EB1AC4}">
      <dsp:nvSpPr>
        <dsp:cNvPr id="0" name=""/>
        <dsp:cNvSpPr/>
      </dsp:nvSpPr>
      <dsp:spPr>
        <a:xfrm rot="20288125">
          <a:off x="2441088" y="1778747"/>
          <a:ext cx="566822" cy="43154"/>
        </a:xfrm>
        <a:custGeom>
          <a:avLst/>
          <a:gdLst/>
          <a:ahLst/>
          <a:cxnLst/>
          <a:rect l="0" t="0" r="0" b="0"/>
          <a:pathLst>
            <a:path>
              <a:moveTo>
                <a:pt x="0" y="21577"/>
              </a:moveTo>
              <a:lnTo>
                <a:pt x="566822" y="21577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5BD7C6A-F8E9-4DF4-BE27-D8A60CE9F36C}">
      <dsp:nvSpPr>
        <dsp:cNvPr id="0" name=""/>
        <dsp:cNvSpPr/>
      </dsp:nvSpPr>
      <dsp:spPr>
        <a:xfrm rot="17918390">
          <a:off x="2006733" y="1208885"/>
          <a:ext cx="791981" cy="43154"/>
        </a:xfrm>
        <a:custGeom>
          <a:avLst/>
          <a:gdLst/>
          <a:ahLst/>
          <a:cxnLst/>
          <a:rect l="0" t="0" r="0" b="0"/>
          <a:pathLst>
            <a:path>
              <a:moveTo>
                <a:pt x="0" y="21577"/>
              </a:moveTo>
              <a:lnTo>
                <a:pt x="791981" y="21577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74BC7C7-B894-41DE-9863-0E02E527A31E}">
      <dsp:nvSpPr>
        <dsp:cNvPr id="0" name=""/>
        <dsp:cNvSpPr/>
      </dsp:nvSpPr>
      <dsp:spPr>
        <a:xfrm>
          <a:off x="1131557" y="1343312"/>
          <a:ext cx="1564608" cy="1564608"/>
        </a:xfrm>
        <a:prstGeom prst="ellipse">
          <a:avLst/>
        </a:prstGeom>
        <a:blipFill dpi="0" rotWithShape="1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4494FB3-BD27-4851-96CF-319E66E4A1E7}">
      <dsp:nvSpPr>
        <dsp:cNvPr id="0" name=""/>
        <dsp:cNvSpPr/>
      </dsp:nvSpPr>
      <dsp:spPr>
        <a:xfrm>
          <a:off x="2348116" y="1585"/>
          <a:ext cx="938765" cy="938765"/>
        </a:xfrm>
        <a:prstGeom prst="ellipse">
          <a:avLst/>
        </a:prstGeom>
        <a:solidFill>
          <a:srgbClr val="FF0066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035" tIns="26035" rIns="26035" bIns="26035" numCol="1" spcCol="1270" anchor="ctr" anchorCtr="0">
          <a:noAutofit/>
        </a:bodyPr>
        <a:lstStyle/>
        <a:p>
          <a:pPr lvl="0" algn="ctr" defTabSz="1822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100" kern="1200" dirty="0" smtClean="0">
              <a:latin typeface="文鼎特明" panose="020B0609010101010101" pitchFamily="49" charset="-120"/>
              <a:ea typeface="文鼎特明" panose="020B0609010101010101" pitchFamily="49" charset="-120"/>
            </a:rPr>
            <a:t>巡</a:t>
          </a:r>
          <a:endParaRPr lang="zh-TW" sz="4100" kern="1200" dirty="0">
            <a:latin typeface="文鼎特明" panose="020B0609010101010101" pitchFamily="49" charset="-120"/>
            <a:ea typeface="文鼎特明" panose="020B0609010101010101" pitchFamily="49" charset="-120"/>
          </a:endParaRPr>
        </a:p>
      </dsp:txBody>
      <dsp:txXfrm>
        <a:off x="2485595" y="139064"/>
        <a:ext cx="663807" cy="663807"/>
      </dsp:txXfrm>
    </dsp:sp>
    <dsp:sp modelId="{DDBAB4C0-20E3-479D-817B-C7047485549F}">
      <dsp:nvSpPr>
        <dsp:cNvPr id="0" name=""/>
        <dsp:cNvSpPr/>
      </dsp:nvSpPr>
      <dsp:spPr>
        <a:xfrm>
          <a:off x="3380757" y="1585"/>
          <a:ext cx="1408147" cy="93876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3779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100" kern="1200" dirty="0" smtClean="0">
              <a:latin typeface="文鼎特明" panose="020B0609010101010101" pitchFamily="49" charset="-120"/>
              <a:ea typeface="文鼎特明" panose="020B0609010101010101" pitchFamily="49" charset="-120"/>
            </a:rPr>
            <a:t>巡檢容器</a:t>
          </a:r>
          <a:endParaRPr lang="zh-TW" sz="3100" kern="1200" dirty="0">
            <a:latin typeface="文鼎特明" panose="020B0609010101010101" pitchFamily="49" charset="-120"/>
            <a:ea typeface="文鼎特明" panose="020B0609010101010101" pitchFamily="49" charset="-120"/>
          </a:endParaRPr>
        </a:p>
      </dsp:txBody>
      <dsp:txXfrm>
        <a:off x="3380757" y="1585"/>
        <a:ext cx="1408147" cy="938765"/>
      </dsp:txXfrm>
    </dsp:sp>
    <dsp:sp modelId="{08795278-A9C6-4478-8174-69B55E6AB537}">
      <dsp:nvSpPr>
        <dsp:cNvPr id="0" name=""/>
        <dsp:cNvSpPr/>
      </dsp:nvSpPr>
      <dsp:spPr>
        <a:xfrm>
          <a:off x="2953759" y="1050590"/>
          <a:ext cx="938765" cy="938765"/>
        </a:xfrm>
        <a:prstGeom prst="ellipse">
          <a:avLst/>
        </a:prstGeom>
        <a:solidFill>
          <a:schemeClr val="accent4">
            <a:hueOff val="5197846"/>
            <a:satOff val="-23984"/>
            <a:lumOff val="88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035" tIns="26035" rIns="26035" bIns="26035" numCol="1" spcCol="1270" anchor="ctr" anchorCtr="0">
          <a:noAutofit/>
        </a:bodyPr>
        <a:lstStyle/>
        <a:p>
          <a:pPr lvl="0" algn="ctr" defTabSz="1822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100" kern="1200" dirty="0" smtClean="0">
              <a:latin typeface="文鼎特明" panose="020B0609010101010101" pitchFamily="49" charset="-120"/>
              <a:ea typeface="文鼎特明" panose="020B0609010101010101" pitchFamily="49" charset="-120"/>
            </a:rPr>
            <a:t>倒</a:t>
          </a:r>
          <a:endParaRPr lang="zh-TW" sz="4100" kern="1200" dirty="0">
            <a:latin typeface="文鼎特明" panose="020B0609010101010101" pitchFamily="49" charset="-120"/>
            <a:ea typeface="文鼎特明" panose="020B0609010101010101" pitchFamily="49" charset="-120"/>
          </a:endParaRPr>
        </a:p>
      </dsp:txBody>
      <dsp:txXfrm>
        <a:off x="3091238" y="1188069"/>
        <a:ext cx="663807" cy="663807"/>
      </dsp:txXfrm>
    </dsp:sp>
    <dsp:sp modelId="{E3869F00-4AE3-4539-96EE-479C7115D43E}">
      <dsp:nvSpPr>
        <dsp:cNvPr id="0" name=""/>
        <dsp:cNvSpPr/>
      </dsp:nvSpPr>
      <dsp:spPr>
        <a:xfrm>
          <a:off x="3986401" y="1050590"/>
          <a:ext cx="1408147" cy="93876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3779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100" kern="1200" dirty="0" smtClean="0">
              <a:latin typeface="文鼎特明" panose="020B0609010101010101" pitchFamily="49" charset="-120"/>
              <a:ea typeface="文鼎特明" panose="020B0609010101010101" pitchFamily="49" charset="-120"/>
            </a:rPr>
            <a:t>倒掉積水</a:t>
          </a:r>
          <a:endParaRPr lang="zh-TW" sz="3100" kern="1200" dirty="0">
            <a:latin typeface="文鼎特明" panose="020B0609010101010101" pitchFamily="49" charset="-120"/>
            <a:ea typeface="文鼎特明" panose="020B0609010101010101" pitchFamily="49" charset="-120"/>
          </a:endParaRPr>
        </a:p>
      </dsp:txBody>
      <dsp:txXfrm>
        <a:off x="3986401" y="1050590"/>
        <a:ext cx="1408147" cy="938765"/>
      </dsp:txXfrm>
    </dsp:sp>
    <dsp:sp modelId="{12DA1EDB-D669-430D-AD1E-D232E248601C}">
      <dsp:nvSpPr>
        <dsp:cNvPr id="0" name=""/>
        <dsp:cNvSpPr/>
      </dsp:nvSpPr>
      <dsp:spPr>
        <a:xfrm>
          <a:off x="2953759" y="2261877"/>
          <a:ext cx="938765" cy="938765"/>
        </a:xfrm>
        <a:prstGeom prst="ellipse">
          <a:avLst/>
        </a:prstGeom>
        <a:solidFill>
          <a:schemeClr val="accent4">
            <a:hueOff val="7796769"/>
            <a:satOff val="-35976"/>
            <a:lumOff val="132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035" tIns="26035" rIns="26035" bIns="26035" numCol="1" spcCol="1270" anchor="ctr" anchorCtr="0">
          <a:noAutofit/>
        </a:bodyPr>
        <a:lstStyle/>
        <a:p>
          <a:pPr lvl="0" algn="ctr" defTabSz="1822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100" kern="1200" smtClean="0">
              <a:latin typeface="文鼎特明" panose="020B0609010101010101" pitchFamily="49" charset="-120"/>
              <a:ea typeface="文鼎特明" panose="020B0609010101010101" pitchFamily="49" charset="-120"/>
            </a:rPr>
            <a:t>清</a:t>
          </a:r>
          <a:endParaRPr lang="zh-TW" sz="4100" kern="1200">
            <a:latin typeface="文鼎特明" panose="020B0609010101010101" pitchFamily="49" charset="-120"/>
            <a:ea typeface="文鼎特明" panose="020B0609010101010101" pitchFamily="49" charset="-120"/>
          </a:endParaRPr>
        </a:p>
      </dsp:txBody>
      <dsp:txXfrm>
        <a:off x="3091238" y="2399356"/>
        <a:ext cx="663807" cy="663807"/>
      </dsp:txXfrm>
    </dsp:sp>
    <dsp:sp modelId="{8B3A4FDD-FF91-48DD-BAF6-BD62FEEDB266}">
      <dsp:nvSpPr>
        <dsp:cNvPr id="0" name=""/>
        <dsp:cNvSpPr/>
      </dsp:nvSpPr>
      <dsp:spPr>
        <a:xfrm>
          <a:off x="3986401" y="2261877"/>
          <a:ext cx="1408147" cy="93876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3779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100" kern="1200" dirty="0" smtClean="0">
              <a:latin typeface="文鼎特明" panose="020B0609010101010101" pitchFamily="49" charset="-120"/>
              <a:ea typeface="文鼎特明" panose="020B0609010101010101" pitchFamily="49" charset="-120"/>
            </a:rPr>
            <a:t>清潔容器</a:t>
          </a:r>
          <a:endParaRPr lang="zh-TW" sz="3100" kern="1200" dirty="0">
            <a:latin typeface="文鼎特明" panose="020B0609010101010101" pitchFamily="49" charset="-120"/>
            <a:ea typeface="文鼎特明" panose="020B0609010101010101" pitchFamily="49" charset="-120"/>
          </a:endParaRPr>
        </a:p>
      </dsp:txBody>
      <dsp:txXfrm>
        <a:off x="3986401" y="2261877"/>
        <a:ext cx="1408147" cy="938765"/>
      </dsp:txXfrm>
    </dsp:sp>
    <dsp:sp modelId="{D7505A5D-807E-4B67-81C7-86173B1AD218}">
      <dsp:nvSpPr>
        <dsp:cNvPr id="0" name=""/>
        <dsp:cNvSpPr/>
      </dsp:nvSpPr>
      <dsp:spPr>
        <a:xfrm>
          <a:off x="2348116" y="3310883"/>
          <a:ext cx="938765" cy="938765"/>
        </a:xfrm>
        <a:prstGeom prst="ellipse">
          <a:avLst/>
        </a:prstGeom>
        <a:solidFill>
          <a:srgbClr val="9999FF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035" tIns="26035" rIns="26035" bIns="26035" numCol="1" spcCol="1270" anchor="ctr" anchorCtr="0">
          <a:noAutofit/>
        </a:bodyPr>
        <a:lstStyle/>
        <a:p>
          <a:pPr lvl="0" algn="ctr" defTabSz="1822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100" kern="1200" dirty="0" smtClean="0">
              <a:latin typeface="文鼎特明" panose="020B0609010101010101" pitchFamily="49" charset="-120"/>
              <a:ea typeface="文鼎特明" panose="020B0609010101010101" pitchFamily="49" charset="-120"/>
            </a:rPr>
            <a:t>刷</a:t>
          </a:r>
          <a:endParaRPr lang="zh-TW" sz="4100" kern="1200" dirty="0">
            <a:latin typeface="文鼎特明" panose="020B0609010101010101" pitchFamily="49" charset="-120"/>
            <a:ea typeface="文鼎特明" panose="020B0609010101010101" pitchFamily="49" charset="-120"/>
          </a:endParaRPr>
        </a:p>
      </dsp:txBody>
      <dsp:txXfrm>
        <a:off x="2485595" y="3448362"/>
        <a:ext cx="663807" cy="663807"/>
      </dsp:txXfrm>
    </dsp:sp>
    <dsp:sp modelId="{71F1D9B4-D785-4034-99F7-778752C1F622}">
      <dsp:nvSpPr>
        <dsp:cNvPr id="0" name=""/>
        <dsp:cNvSpPr/>
      </dsp:nvSpPr>
      <dsp:spPr>
        <a:xfrm>
          <a:off x="3380757" y="3310883"/>
          <a:ext cx="1408147" cy="93876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3779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100" kern="1200" dirty="0" smtClean="0">
              <a:latin typeface="文鼎特明" panose="020B0609010101010101" pitchFamily="49" charset="-120"/>
              <a:ea typeface="文鼎特明" panose="020B0609010101010101" pitchFamily="49" charset="-120"/>
            </a:rPr>
            <a:t>刷除蟲卵</a:t>
          </a:r>
          <a:endParaRPr lang="zh-TW" sz="3100" kern="1200" dirty="0">
            <a:latin typeface="文鼎特明" panose="020B0609010101010101" pitchFamily="49" charset="-120"/>
            <a:ea typeface="文鼎特明" panose="020B0609010101010101" pitchFamily="49" charset="-120"/>
          </a:endParaRPr>
        </a:p>
      </dsp:txBody>
      <dsp:txXfrm>
        <a:off x="3380757" y="3310883"/>
        <a:ext cx="1408147" cy="93876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5482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3280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313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8459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7337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3810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8191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1512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0410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9066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0553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3148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cdc.gov.tw/" TargetMode="Externa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214319" y="643468"/>
            <a:ext cx="6495992" cy="134337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Inflate">
              <a:avLst/>
            </a:prstTxWarp>
            <a:spAutoFit/>
          </a:bodyPr>
          <a:lstStyle/>
          <a:p>
            <a:pPr algn="ctr"/>
            <a:r>
              <a:rPr lang="zh-TW" altLang="en-US" sz="5400" b="1" cap="none" spc="0" dirty="0" smtClean="0">
                <a:ln w="28575">
                  <a:solidFill>
                    <a:schemeClr val="bg1"/>
                  </a:solidFill>
                  <a:prstDash val="solid"/>
                </a:ln>
                <a:solidFill>
                  <a:srgbClr val="FF66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華康海報體 Std W12" panose="040B0C00000000000000" pitchFamily="82" charset="-120"/>
                <a:ea typeface="華康海報體 Std W12" panose="040B0C00000000000000" pitchFamily="82" charset="-120"/>
              </a:rPr>
              <a:t>防治登革熱</a:t>
            </a:r>
            <a:endParaRPr lang="zh-TW" altLang="en-US" sz="5400" b="1" cap="none" spc="0" dirty="0">
              <a:ln w="28575">
                <a:solidFill>
                  <a:schemeClr val="bg1"/>
                </a:solidFill>
                <a:prstDash val="solid"/>
              </a:ln>
              <a:solidFill>
                <a:srgbClr val="FF66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華康海報體 Std W12" panose="040B0C00000000000000" pitchFamily="82" charset="-120"/>
              <a:ea typeface="華康海報體 Std W12" panose="040B0C00000000000000" pitchFamily="82" charset="-120"/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2809667" y="2178757"/>
            <a:ext cx="3305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3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滅蚊大作戰</a:t>
            </a:r>
            <a:endParaRPr lang="zh-TW" altLang="en-US" sz="3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禁止標誌 1"/>
          <p:cNvSpPr/>
          <p:nvPr/>
        </p:nvSpPr>
        <p:spPr>
          <a:xfrm>
            <a:off x="2633515" y="2763532"/>
            <a:ext cx="3657600" cy="3657600"/>
          </a:xfrm>
          <a:prstGeom prst="noSmoking">
            <a:avLst>
              <a:gd name="adj" fmla="val 11278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4540" b="97406" l="2897" r="95601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291468" flipH="1">
            <a:off x="2426721" y="3955187"/>
            <a:ext cx="1901867" cy="1573326"/>
          </a:xfrm>
          <a:prstGeom prst="rect">
            <a:avLst/>
          </a:prstGeom>
        </p:spPr>
      </p:pic>
      <p:pic>
        <p:nvPicPr>
          <p:cNvPr id="9" name="圖片 8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4540" b="97406" l="2897" r="95601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3701" y="4731461"/>
            <a:ext cx="1901867" cy="1573326"/>
          </a:xfrm>
          <a:prstGeom prst="rect">
            <a:avLst/>
          </a:prstGeom>
        </p:spPr>
      </p:pic>
      <p:pic>
        <p:nvPicPr>
          <p:cNvPr id="10" name="圖片 9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4540" b="97406" l="2897" r="95601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312452">
            <a:off x="4312217" y="2889557"/>
            <a:ext cx="1612320" cy="13337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87782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022405" y="2675463"/>
            <a:ext cx="711688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病媒蚊會傳播病毒與細菌，人類一旦被叮咬，就很有可能感染嚴重的急性傳染病</a:t>
            </a:r>
            <a:r>
              <a:rPr lang="en-US" altLang="zh-TW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登革熱！要防治登革熱，讓我們從杜絕孳生源、消滅病媒蚊開始吧</a:t>
            </a:r>
            <a:r>
              <a:rPr lang="zh-TW" altLang="en-US" sz="3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！</a:t>
            </a:r>
            <a:endParaRPr lang="zh-TW" altLang="en-US" sz="3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1515912" y="1422401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消滅病媒蚊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75803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515912" y="417689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杜絕孳生源四訣竅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4" name="資料庫圖表 3"/>
          <p:cNvGraphicFramePr/>
          <p:nvPr>
            <p:extLst>
              <p:ext uri="{D42A27DB-BD31-4B8C-83A1-F6EECF244321}">
                <p14:modId xmlns:p14="http://schemas.microsoft.com/office/powerpoint/2010/main" val="1680951845"/>
              </p:ext>
            </p:extLst>
          </p:nvPr>
        </p:nvGraphicFramePr>
        <p:xfrm>
          <a:off x="1317791" y="1666240"/>
          <a:ext cx="6526107" cy="42512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向右箭號 2">
            <a:hlinkClick r:id="rId8"/>
          </p:cNvPr>
          <p:cNvSpPr/>
          <p:nvPr/>
        </p:nvSpPr>
        <p:spPr>
          <a:xfrm>
            <a:off x="6385213" y="4858031"/>
            <a:ext cx="2521131" cy="1201783"/>
          </a:xfrm>
          <a:prstGeom prst="rightArrow">
            <a:avLst/>
          </a:prstGeom>
          <a:solidFill>
            <a:srgbClr val="00B0F0"/>
          </a:solidFill>
          <a:ln w="38100">
            <a:solidFill>
              <a:srgbClr val="FFFF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>
                <a:solidFill>
                  <a:schemeClr val="tx1"/>
                </a:solidFill>
                <a:latin typeface="文鼎特黑" panose="020B0609010101010101" pitchFamily="49" charset="-120"/>
                <a:ea typeface="文鼎特黑" panose="020B0609010101010101" pitchFamily="49" charset="-120"/>
              </a:rPr>
              <a:t>衛福部疾管署</a:t>
            </a:r>
          </a:p>
        </p:txBody>
      </p:sp>
    </p:spTree>
    <p:extLst>
      <p:ext uri="{BB962C8B-B14F-4D97-AF65-F5344CB8AC3E}">
        <p14:creationId xmlns:p14="http://schemas.microsoft.com/office/powerpoint/2010/main" val="3311253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651</TotalTime>
  <Words>78</Words>
  <Application>Microsoft Office PowerPoint</Application>
  <PresentationFormat>如螢幕大小 (4:3)</PresentationFormat>
  <Paragraphs>14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12" baseType="lpstr">
      <vt:lpstr>文鼎特明</vt:lpstr>
      <vt:lpstr>文鼎特黑</vt:lpstr>
      <vt:lpstr>華康海報體 Std W12</vt:lpstr>
      <vt:lpstr>微軟正黑體</vt:lpstr>
      <vt:lpstr>新細明體</vt:lpstr>
      <vt:lpstr>Arial</vt:lpstr>
      <vt:lpstr>Calibri</vt:lpstr>
      <vt:lpstr>Calibri Light</vt:lpstr>
      <vt:lpstr>Office 佈景主題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win8 rock</dc:creator>
  <cp:lastModifiedBy>Windows 使用者</cp:lastModifiedBy>
  <cp:revision>39</cp:revision>
  <dcterms:created xsi:type="dcterms:W3CDTF">2017-11-07T04:44:24Z</dcterms:created>
  <dcterms:modified xsi:type="dcterms:W3CDTF">2019-10-15T03:08:37Z</dcterms:modified>
</cp:coreProperties>
</file>